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4" d="100"/>
          <a:sy n="64" d="100"/>
        </p:scale>
        <p:origin x="76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D168-84F6-42B9-8D21-B9B7F64F28AC}" type="datetimeFigureOut">
              <a:rPr kumimoji="1" lang="ja-JP" altLang="en-US" smtClean="0"/>
              <a:t>2023/12/21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DF4DF-BA04-4015-8895-62390771ED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3634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D168-84F6-42B9-8D21-B9B7F64F28AC}" type="datetimeFigureOut">
              <a:rPr kumimoji="1" lang="ja-JP" altLang="en-US" smtClean="0"/>
              <a:t>2023/12/21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DF4DF-BA04-4015-8895-62390771ED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918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D168-84F6-42B9-8D21-B9B7F64F28AC}" type="datetimeFigureOut">
              <a:rPr kumimoji="1" lang="ja-JP" altLang="en-US" smtClean="0"/>
              <a:t>2023/12/21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DF4DF-BA04-4015-8895-62390771ED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0218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D168-84F6-42B9-8D21-B9B7F64F28AC}" type="datetimeFigureOut">
              <a:rPr kumimoji="1" lang="ja-JP" altLang="en-US" smtClean="0"/>
              <a:t>2023/12/21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DF4DF-BA04-4015-8895-62390771ED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3467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D168-84F6-42B9-8D21-B9B7F64F28AC}" type="datetimeFigureOut">
              <a:rPr kumimoji="1" lang="ja-JP" altLang="en-US" smtClean="0"/>
              <a:t>2023/12/21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DF4DF-BA04-4015-8895-62390771ED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2174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D168-84F6-42B9-8D21-B9B7F64F28AC}" type="datetimeFigureOut">
              <a:rPr kumimoji="1" lang="ja-JP" altLang="en-US" smtClean="0"/>
              <a:t>2023/12/21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DF4DF-BA04-4015-8895-62390771ED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1507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D168-84F6-42B9-8D21-B9B7F64F28AC}" type="datetimeFigureOut">
              <a:rPr kumimoji="1" lang="ja-JP" altLang="en-US" smtClean="0"/>
              <a:t>2023/12/21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DF4DF-BA04-4015-8895-62390771ED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7259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D168-84F6-42B9-8D21-B9B7F64F28AC}" type="datetimeFigureOut">
              <a:rPr kumimoji="1" lang="ja-JP" altLang="en-US" smtClean="0"/>
              <a:t>2023/12/21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DF4DF-BA04-4015-8895-62390771ED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6397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D168-84F6-42B9-8D21-B9B7F64F28AC}" type="datetimeFigureOut">
              <a:rPr kumimoji="1" lang="ja-JP" altLang="en-US" smtClean="0"/>
              <a:t>2023/12/21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DF4DF-BA04-4015-8895-62390771ED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7428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D168-84F6-42B9-8D21-B9B7F64F28AC}" type="datetimeFigureOut">
              <a:rPr kumimoji="1" lang="ja-JP" altLang="en-US" smtClean="0"/>
              <a:t>2023/12/21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DF4DF-BA04-4015-8895-62390771ED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6350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D168-84F6-42B9-8D21-B9B7F64F28AC}" type="datetimeFigureOut">
              <a:rPr kumimoji="1" lang="ja-JP" altLang="en-US" smtClean="0"/>
              <a:t>2023/12/21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DF4DF-BA04-4015-8895-62390771ED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2610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20000" r="-7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2FD168-84F6-42B9-8D21-B9B7F64F28AC}" type="datetimeFigureOut">
              <a:rPr kumimoji="1" lang="ja-JP" altLang="en-US" smtClean="0"/>
              <a:t>2023/12/21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3DF4DF-BA04-4015-8895-62390771ED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1014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20.png"/><Relationship Id="rId2" Type="http://schemas.openxmlformats.org/officeDocument/2006/relationships/image" Target="../media/image2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5.png"/><Relationship Id="rId18" Type="http://schemas.openxmlformats.org/officeDocument/2006/relationships/image" Target="../media/image33.png"/><Relationship Id="rId3" Type="http://schemas.openxmlformats.org/officeDocument/2006/relationships/image" Target="../media/image22.png"/><Relationship Id="rId21" Type="http://schemas.openxmlformats.org/officeDocument/2006/relationships/image" Target="../media/image35.png"/><Relationship Id="rId7" Type="http://schemas.openxmlformats.org/officeDocument/2006/relationships/image" Target="../media/image26.png"/><Relationship Id="rId12" Type="http://schemas.openxmlformats.org/officeDocument/2006/relationships/image" Target="../media/image4.png"/><Relationship Id="rId17" Type="http://schemas.openxmlformats.org/officeDocument/2006/relationships/image" Target="../media/image32.png"/><Relationship Id="rId2" Type="http://schemas.openxmlformats.org/officeDocument/2006/relationships/image" Target="../media/image21.png"/><Relationship Id="rId16" Type="http://schemas.openxmlformats.org/officeDocument/2006/relationships/image" Target="../media/image31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.png"/><Relationship Id="rId5" Type="http://schemas.openxmlformats.org/officeDocument/2006/relationships/image" Target="../media/image24.png"/><Relationship Id="rId15" Type="http://schemas.openxmlformats.org/officeDocument/2006/relationships/image" Target="../media/image30.png"/><Relationship Id="rId10" Type="http://schemas.openxmlformats.org/officeDocument/2006/relationships/image" Target="../media/image2.png"/><Relationship Id="rId19" Type="http://schemas.openxmlformats.org/officeDocument/2006/relationships/image" Target="../media/image1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32.png"/><Relationship Id="rId18" Type="http://schemas.openxmlformats.org/officeDocument/2006/relationships/image" Target="../media/image14.png"/><Relationship Id="rId3" Type="http://schemas.openxmlformats.org/officeDocument/2006/relationships/image" Target="../media/image22.png"/><Relationship Id="rId21" Type="http://schemas.openxmlformats.org/officeDocument/2006/relationships/image" Target="../media/image30.png"/><Relationship Id="rId7" Type="http://schemas.openxmlformats.org/officeDocument/2006/relationships/image" Target="../media/image27.png"/><Relationship Id="rId12" Type="http://schemas.openxmlformats.org/officeDocument/2006/relationships/image" Target="../media/image29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5.png"/><Relationship Id="rId5" Type="http://schemas.openxmlformats.org/officeDocument/2006/relationships/image" Target="../media/image25.png"/><Relationship Id="rId15" Type="http://schemas.openxmlformats.org/officeDocument/2006/relationships/image" Target="../media/image34.png"/><Relationship Id="rId10" Type="http://schemas.openxmlformats.org/officeDocument/2006/relationships/image" Target="../media/image4.png"/><Relationship Id="rId19" Type="http://schemas.openxmlformats.org/officeDocument/2006/relationships/image" Target="../media/image37.png"/><Relationship Id="rId4" Type="http://schemas.openxmlformats.org/officeDocument/2006/relationships/image" Target="../media/image23.png"/><Relationship Id="rId9" Type="http://schemas.openxmlformats.org/officeDocument/2006/relationships/image" Target="../media/image3.png"/><Relationship Id="rId14" Type="http://schemas.openxmlformats.org/officeDocument/2006/relationships/image" Target="../media/image33.png"/><Relationship Id="rId22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8.png"/><Relationship Id="rId18" Type="http://schemas.openxmlformats.org/officeDocument/2006/relationships/image" Target="../media/image47.png"/><Relationship Id="rId3" Type="http://schemas.openxmlformats.org/officeDocument/2006/relationships/image" Target="../media/image40.png"/><Relationship Id="rId7" Type="http://schemas.openxmlformats.org/officeDocument/2006/relationships/image" Target="../media/image13.png"/><Relationship Id="rId12" Type="http://schemas.openxmlformats.org/officeDocument/2006/relationships/image" Target="../media/image44.png"/><Relationship Id="rId17" Type="http://schemas.openxmlformats.org/officeDocument/2006/relationships/image" Target="../media/image46.png"/><Relationship Id="rId2" Type="http://schemas.openxmlformats.org/officeDocument/2006/relationships/image" Target="../media/image39.png"/><Relationship Id="rId16" Type="http://schemas.openxmlformats.org/officeDocument/2006/relationships/image" Target="../media/image14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43.png"/><Relationship Id="rId5" Type="http://schemas.openxmlformats.org/officeDocument/2006/relationships/image" Target="../media/image3.png"/><Relationship Id="rId15" Type="http://schemas.openxmlformats.org/officeDocument/2006/relationships/image" Target="../media/image45.png"/><Relationship Id="rId10" Type="http://schemas.openxmlformats.org/officeDocument/2006/relationships/image" Target="../media/image42.png"/><Relationship Id="rId19" Type="http://schemas.openxmlformats.org/officeDocument/2006/relationships/image" Target="../media/image48.png"/><Relationship Id="rId4" Type="http://schemas.openxmlformats.org/officeDocument/2006/relationships/image" Target="../media/image2.png"/><Relationship Id="rId9" Type="http://schemas.openxmlformats.org/officeDocument/2006/relationships/image" Target="../media/image41.png"/><Relationship Id="rId1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矢印: 右 65">
            <a:extLst>
              <a:ext uri="{FF2B5EF4-FFF2-40B4-BE49-F238E27FC236}">
                <a16:creationId xmlns:a16="http://schemas.microsoft.com/office/drawing/2014/main" id="{43E38A3B-3407-4F1E-BDE8-10A05D6F0BD2}"/>
              </a:ext>
            </a:extLst>
          </p:cNvPr>
          <p:cNvSpPr/>
          <p:nvPr/>
        </p:nvSpPr>
        <p:spPr>
          <a:xfrm rot="7381752">
            <a:off x="2431769" y="5208705"/>
            <a:ext cx="3258643" cy="1030590"/>
          </a:xfrm>
          <a:prstGeom prst="rightArrow">
            <a:avLst>
              <a:gd name="adj1" fmla="val 50000"/>
              <a:gd name="adj2" fmla="val 62175"/>
            </a:avLst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534C9570-A335-47B5-A5C9-D8651F786D6A}"/>
              </a:ext>
            </a:extLst>
          </p:cNvPr>
          <p:cNvGrpSpPr/>
          <p:nvPr/>
        </p:nvGrpSpPr>
        <p:grpSpPr>
          <a:xfrm>
            <a:off x="1128853" y="184248"/>
            <a:ext cx="4600293" cy="846691"/>
            <a:chOff x="146298" y="435140"/>
            <a:chExt cx="6440323" cy="122008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73598A2B-0A49-4D70-815A-BE6BE3FF6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298" y="435140"/>
              <a:ext cx="2343280" cy="808028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FF87C243-24B4-454F-B3C1-19A58360E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2329" y="737078"/>
              <a:ext cx="751466" cy="678744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E3FA1FAD-FBE5-4B1F-87A5-E406D0D8D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8262" y="922608"/>
              <a:ext cx="3458359" cy="732612"/>
            </a:xfrm>
            <a:prstGeom prst="rect">
              <a:avLst/>
            </a:prstGeom>
          </p:spPr>
        </p:pic>
      </p:grpSp>
      <p:pic>
        <p:nvPicPr>
          <p:cNvPr id="18" name="図 17">
            <a:extLst>
              <a:ext uri="{FF2B5EF4-FFF2-40B4-BE49-F238E27FC236}">
                <a16:creationId xmlns:a16="http://schemas.microsoft.com/office/drawing/2014/main" id="{34D592C1-1C4F-41D4-8138-E55832A178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815" y="73237"/>
            <a:ext cx="1291156" cy="1291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104FA33D-EB15-4A56-A8FF-2151A3E71A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005" y="0"/>
            <a:ext cx="860771" cy="1291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F7E71978-7CE5-439F-9C8A-61F9769EAB3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31" t="32231" r="47162" b="41723"/>
          <a:stretch/>
        </p:blipFill>
        <p:spPr>
          <a:xfrm>
            <a:off x="406812" y="2390088"/>
            <a:ext cx="999239" cy="9782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99DEF1E5-B054-4502-9834-B8DDC611D83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7" t="25235" r="19733" b="13474"/>
          <a:stretch/>
        </p:blipFill>
        <p:spPr>
          <a:xfrm>
            <a:off x="4301759" y="1973432"/>
            <a:ext cx="1155737" cy="10472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7F9B3D0A-E10F-4593-9C1F-3788E3F40D2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34" t="49630" r="26495" b="9241"/>
          <a:stretch/>
        </p:blipFill>
        <p:spPr>
          <a:xfrm>
            <a:off x="1075839" y="2878401"/>
            <a:ext cx="1052632" cy="10393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ADCA9AC9-F350-4BBB-9F41-D11F94694EF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2" t="51108" r="27722" b="14452"/>
          <a:stretch/>
        </p:blipFill>
        <p:spPr>
          <a:xfrm>
            <a:off x="5321722" y="2347638"/>
            <a:ext cx="1218974" cy="10472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7DA251C4-3593-47D4-BFA2-FEB52280ED1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9" t="31928" r="41357" b="31598"/>
          <a:stretch/>
        </p:blipFill>
        <p:spPr>
          <a:xfrm>
            <a:off x="65745" y="3126345"/>
            <a:ext cx="1052632" cy="10393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97E702B0-264A-4264-9CDA-9D9CFE28678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7" t="51852" r="6415"/>
          <a:stretch/>
        </p:blipFill>
        <p:spPr>
          <a:xfrm>
            <a:off x="4136093" y="2998768"/>
            <a:ext cx="1412222" cy="11112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58622879-723D-4DDF-8399-7412AEA6C86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9" t="18671" r="34302" b="-721"/>
          <a:stretch/>
        </p:blipFill>
        <p:spPr>
          <a:xfrm>
            <a:off x="5307192" y="3382433"/>
            <a:ext cx="1395692" cy="12911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A903E2CA-F25B-40FF-993A-339893C140A4}"/>
              </a:ext>
            </a:extLst>
          </p:cNvPr>
          <p:cNvGrpSpPr/>
          <p:nvPr/>
        </p:nvGrpSpPr>
        <p:grpSpPr>
          <a:xfrm rot="297456">
            <a:off x="260228" y="1268262"/>
            <a:ext cx="7138415" cy="1070620"/>
            <a:chOff x="825926" y="1515522"/>
            <a:chExt cx="7138415" cy="1070620"/>
          </a:xfrm>
        </p:grpSpPr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DC63DF4E-AF85-48AF-8B59-5EAA3EAB522E}"/>
                </a:ext>
              </a:extLst>
            </p:cNvPr>
            <p:cNvSpPr txBox="1"/>
            <p:nvPr/>
          </p:nvSpPr>
          <p:spPr>
            <a:xfrm rot="21082644">
              <a:off x="873535" y="1539702"/>
              <a:ext cx="7090806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3000" b="1" dirty="0">
                  <a:solidFill>
                    <a:srgbClr val="FFC000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多彩</a:t>
              </a:r>
              <a:r>
                <a:rPr kumimoji="1" lang="ja-JP" altLang="en-US" sz="2800" b="1" dirty="0">
                  <a:solidFill>
                    <a:srgbClr val="FFC000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な</a:t>
              </a:r>
              <a:r>
                <a:rPr kumimoji="1" lang="ja-JP" altLang="en-US" sz="3000" b="1" dirty="0">
                  <a:solidFill>
                    <a:srgbClr val="FFC000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ギミック</a:t>
              </a:r>
              <a:r>
                <a:rPr kumimoji="1" lang="ja-JP" altLang="en-US" sz="2800" b="1" dirty="0">
                  <a:solidFill>
                    <a:srgbClr val="FFC000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を</a:t>
              </a:r>
              <a:r>
                <a:rPr kumimoji="1" lang="ja-JP" altLang="en-US" sz="3000" b="1" dirty="0">
                  <a:solidFill>
                    <a:srgbClr val="FFC000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使</a:t>
              </a:r>
              <a:r>
                <a:rPr kumimoji="1" lang="ja-JP" altLang="en-US" sz="2800" b="1" dirty="0">
                  <a:solidFill>
                    <a:srgbClr val="FFC000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いこなしながら</a:t>
              </a:r>
              <a:endParaRPr kumimoji="1" lang="en-US" altLang="ja-JP" sz="2800" b="1" dirty="0">
                <a:solidFill>
                  <a:srgbClr val="FFC000"/>
                </a:solidFill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endParaRPr>
            </a:p>
            <a:p>
              <a:r>
                <a:rPr kumimoji="1" lang="ja-JP" altLang="en-US" sz="3000" b="1" dirty="0">
                  <a:solidFill>
                    <a:srgbClr val="FFC000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ネコ</a:t>
              </a:r>
              <a:r>
                <a:rPr kumimoji="1" lang="ja-JP" altLang="en-US" sz="2800" b="1" dirty="0">
                  <a:solidFill>
                    <a:srgbClr val="FFC000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から</a:t>
              </a:r>
              <a:r>
                <a:rPr kumimoji="1" lang="ja-JP" altLang="en-US" sz="3000" b="1" dirty="0">
                  <a:solidFill>
                    <a:srgbClr val="FFC000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逃</a:t>
              </a:r>
              <a:r>
                <a:rPr kumimoji="1" lang="ja-JP" altLang="en-US" sz="2800" b="1" dirty="0">
                  <a:solidFill>
                    <a:srgbClr val="FFC000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げよう</a:t>
              </a:r>
              <a:r>
                <a:rPr kumimoji="1" lang="ja-JP" altLang="en-US" sz="3000" b="1" dirty="0">
                  <a:solidFill>
                    <a:srgbClr val="FFC000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！</a:t>
              </a:r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8496E023-5E7D-41ED-AD8C-770B70C4E51C}"/>
                </a:ext>
              </a:extLst>
            </p:cNvPr>
            <p:cNvSpPr txBox="1"/>
            <p:nvPr/>
          </p:nvSpPr>
          <p:spPr>
            <a:xfrm rot="21082644">
              <a:off x="825926" y="1515522"/>
              <a:ext cx="7090806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30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多彩</a:t>
              </a:r>
              <a:r>
                <a:rPr kumimoji="1" lang="ja-JP" altLang="en-US" sz="28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な</a:t>
              </a:r>
              <a:r>
                <a:rPr kumimoji="1" lang="ja-JP" altLang="en-US" sz="30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ギミック</a:t>
              </a:r>
              <a:r>
                <a:rPr kumimoji="1" lang="ja-JP" altLang="en-US" sz="28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を</a:t>
              </a:r>
              <a:r>
                <a:rPr kumimoji="1" lang="ja-JP" altLang="en-US" sz="30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使</a:t>
              </a:r>
              <a:r>
                <a:rPr kumimoji="1" lang="ja-JP" altLang="en-US" sz="28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いこなしながら</a:t>
              </a:r>
              <a:endParaRPr kumimoji="1" lang="en-US" altLang="ja-JP" sz="2800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endParaRPr>
            </a:p>
            <a:p>
              <a:r>
                <a:rPr kumimoji="1" lang="ja-JP" altLang="en-US" sz="30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ネコ</a:t>
              </a:r>
              <a:r>
                <a:rPr kumimoji="1" lang="ja-JP" altLang="en-US" sz="28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から</a:t>
              </a:r>
              <a:r>
                <a:rPr kumimoji="1" lang="ja-JP" altLang="en-US" sz="30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逃</a:t>
              </a:r>
              <a:r>
                <a:rPr kumimoji="1" lang="ja-JP" altLang="en-US" sz="28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げよう</a:t>
              </a:r>
              <a:r>
                <a:rPr kumimoji="1" lang="ja-JP" altLang="en-US" sz="30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！</a:t>
              </a:r>
            </a:p>
          </p:txBody>
        </p:sp>
      </p:grpSp>
      <p:sp>
        <p:nvSpPr>
          <p:cNvPr id="61" name="矢印: 右 60">
            <a:extLst>
              <a:ext uri="{FF2B5EF4-FFF2-40B4-BE49-F238E27FC236}">
                <a16:creationId xmlns:a16="http://schemas.microsoft.com/office/drawing/2014/main" id="{A0BFDDC9-1100-478B-9EB9-FCD96E83B154}"/>
              </a:ext>
            </a:extLst>
          </p:cNvPr>
          <p:cNvSpPr/>
          <p:nvPr/>
        </p:nvSpPr>
        <p:spPr>
          <a:xfrm rot="20354641">
            <a:off x="2290714" y="3023034"/>
            <a:ext cx="1914412" cy="1030590"/>
          </a:xfrm>
          <a:prstGeom prst="rightArrow">
            <a:avLst>
              <a:gd name="adj1" fmla="val 50000"/>
              <a:gd name="adj2" fmla="val 62175"/>
            </a:avLst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E8F06D8F-0D75-4F1F-9165-98853685E9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509" y="2269366"/>
            <a:ext cx="1328798" cy="1328798"/>
          </a:xfrm>
          <a:prstGeom prst="rect">
            <a:avLst/>
          </a:prstGeom>
          <a:effectLst>
            <a:glow rad="63500">
              <a:srgbClr val="FFC000">
                <a:alpha val="40000"/>
              </a:srgb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9740A0FB-721C-4E37-8D1D-9D90661F27D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1" t="18280" r="21860" b="29911"/>
          <a:stretch/>
        </p:blipFill>
        <p:spPr>
          <a:xfrm>
            <a:off x="219599" y="4174427"/>
            <a:ext cx="1020698" cy="9269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9" name="図 48">
            <a:extLst>
              <a:ext uri="{FF2B5EF4-FFF2-40B4-BE49-F238E27FC236}">
                <a16:creationId xmlns:a16="http://schemas.microsoft.com/office/drawing/2014/main" id="{B0305022-5761-494F-9E96-B9174ABF9DB9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8" t="18119" r="36013" b="39988"/>
          <a:stretch/>
        </p:blipFill>
        <p:spPr>
          <a:xfrm>
            <a:off x="1040103" y="3782085"/>
            <a:ext cx="1192228" cy="10393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3C2C7FE6-430F-4335-954E-F9505201C5E8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6" t="6967" r="13783" b="18487"/>
          <a:stretch/>
        </p:blipFill>
        <p:spPr>
          <a:xfrm>
            <a:off x="188864" y="6312436"/>
            <a:ext cx="2482855" cy="24239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6C88092A-EF1B-4E64-8BF9-771D3ED0CB1F}"/>
              </a:ext>
            </a:extLst>
          </p:cNvPr>
          <p:cNvGrpSpPr/>
          <p:nvPr/>
        </p:nvGrpSpPr>
        <p:grpSpPr>
          <a:xfrm rot="892107">
            <a:off x="66818" y="5354392"/>
            <a:ext cx="7142865" cy="1050690"/>
            <a:chOff x="821476" y="1520064"/>
            <a:chExt cx="7142865" cy="1050690"/>
          </a:xfrm>
        </p:grpSpPr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9AD20FBB-AF0B-49B3-8D70-617AA8F0482B}"/>
                </a:ext>
              </a:extLst>
            </p:cNvPr>
            <p:cNvSpPr txBox="1"/>
            <p:nvPr/>
          </p:nvSpPr>
          <p:spPr>
            <a:xfrm rot="21082644">
              <a:off x="873535" y="1555091"/>
              <a:ext cx="709080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3000" b="1" dirty="0">
                  <a:solidFill>
                    <a:srgbClr val="FFC000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障害物</a:t>
              </a:r>
              <a:r>
                <a:rPr kumimoji="1" lang="ja-JP" altLang="en-US" sz="2800" b="1" dirty="0">
                  <a:solidFill>
                    <a:srgbClr val="FFC000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が</a:t>
              </a:r>
              <a:r>
                <a:rPr kumimoji="1" lang="ja-JP" altLang="en-US" sz="3000" b="1" dirty="0">
                  <a:solidFill>
                    <a:srgbClr val="FFC000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起動</a:t>
              </a:r>
              <a:r>
                <a:rPr kumimoji="1" lang="ja-JP" altLang="en-US" sz="2800" b="1" dirty="0">
                  <a:solidFill>
                    <a:srgbClr val="FFC000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すると</a:t>
              </a:r>
              <a:r>
                <a:rPr kumimoji="1" lang="ja-JP" altLang="en-US" sz="3000" b="1" dirty="0">
                  <a:solidFill>
                    <a:srgbClr val="FFC000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ネコ</a:t>
              </a:r>
              <a:r>
                <a:rPr kumimoji="1" lang="ja-JP" altLang="en-US" sz="2800" b="1" dirty="0">
                  <a:solidFill>
                    <a:srgbClr val="FFC000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を</a:t>
              </a:r>
              <a:endParaRPr kumimoji="1" lang="en-US" altLang="ja-JP" sz="3000" b="1" dirty="0">
                <a:solidFill>
                  <a:srgbClr val="FFC000"/>
                </a:solidFill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endParaRPr>
            </a:p>
            <a:p>
              <a:r>
                <a:rPr kumimoji="1" lang="ja-JP" altLang="en-US" sz="3000" b="1" dirty="0">
                  <a:solidFill>
                    <a:srgbClr val="FFC000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スタン</a:t>
              </a:r>
              <a:r>
                <a:rPr kumimoji="1" lang="ja-JP" altLang="en-US" sz="2800" b="1" dirty="0">
                  <a:solidFill>
                    <a:srgbClr val="FFC000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させたり</a:t>
              </a:r>
              <a:r>
                <a:rPr kumimoji="1" lang="ja-JP" altLang="en-US" sz="3000" b="1" dirty="0">
                  <a:solidFill>
                    <a:srgbClr val="FFC000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自分</a:t>
              </a:r>
              <a:r>
                <a:rPr kumimoji="1" lang="ja-JP" altLang="en-US" sz="2800" b="1" dirty="0">
                  <a:solidFill>
                    <a:srgbClr val="FFC000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の</a:t>
              </a:r>
              <a:r>
                <a:rPr kumimoji="1" lang="ja-JP" altLang="en-US" sz="3000" b="1" dirty="0">
                  <a:solidFill>
                    <a:srgbClr val="FFC000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偽物</a:t>
              </a:r>
              <a:r>
                <a:rPr kumimoji="1" lang="ja-JP" altLang="en-US" sz="2800" b="1" dirty="0">
                  <a:solidFill>
                    <a:srgbClr val="FFC000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を</a:t>
              </a:r>
              <a:r>
                <a:rPr kumimoji="1" lang="ja-JP" altLang="en-US" sz="3000" b="1" dirty="0">
                  <a:solidFill>
                    <a:srgbClr val="FFC000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作</a:t>
              </a:r>
              <a:r>
                <a:rPr kumimoji="1" lang="ja-JP" altLang="en-US" sz="2800" b="1" dirty="0">
                  <a:solidFill>
                    <a:srgbClr val="FFC000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れるぞ</a:t>
              </a:r>
              <a:r>
                <a:rPr kumimoji="1" lang="ja-JP" altLang="en-US" sz="3000" b="1" dirty="0">
                  <a:solidFill>
                    <a:srgbClr val="FFC000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！</a:t>
              </a:r>
            </a:p>
          </p:txBody>
        </p:sp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89D982A6-5F07-43C0-943E-C9CB20B1DD42}"/>
                </a:ext>
              </a:extLst>
            </p:cNvPr>
            <p:cNvSpPr txBox="1"/>
            <p:nvPr/>
          </p:nvSpPr>
          <p:spPr>
            <a:xfrm rot="21082644">
              <a:off x="821476" y="1520064"/>
              <a:ext cx="709080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30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障害物</a:t>
              </a:r>
              <a:r>
                <a:rPr kumimoji="1" lang="ja-JP" altLang="en-US" sz="28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が</a:t>
              </a:r>
              <a:r>
                <a:rPr kumimoji="1" lang="ja-JP" altLang="en-US" sz="30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起動</a:t>
              </a:r>
              <a:r>
                <a:rPr kumimoji="1" lang="ja-JP" altLang="en-US" sz="28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すると</a:t>
              </a:r>
              <a:r>
                <a:rPr kumimoji="1" lang="ja-JP" altLang="en-US" sz="30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ネコ</a:t>
              </a:r>
              <a:r>
                <a:rPr kumimoji="1" lang="ja-JP" altLang="en-US" sz="28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を</a:t>
              </a:r>
              <a:endParaRPr kumimoji="1" lang="en-US" altLang="ja-JP" sz="3000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endParaRPr>
            </a:p>
            <a:p>
              <a:r>
                <a:rPr kumimoji="1" lang="ja-JP" altLang="en-US" sz="30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スタン</a:t>
              </a:r>
              <a:r>
                <a:rPr kumimoji="1" lang="ja-JP" altLang="en-US" sz="28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させたり</a:t>
              </a:r>
              <a:r>
                <a:rPr kumimoji="1" lang="ja-JP" altLang="en-US" sz="30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自分</a:t>
              </a:r>
              <a:r>
                <a:rPr kumimoji="1" lang="ja-JP" altLang="en-US" sz="28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の</a:t>
              </a:r>
              <a:r>
                <a:rPr kumimoji="1" lang="ja-JP" altLang="en-US" sz="30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偽物</a:t>
              </a:r>
              <a:r>
                <a:rPr kumimoji="1" lang="ja-JP" altLang="en-US" sz="28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を</a:t>
              </a:r>
              <a:r>
                <a:rPr kumimoji="1" lang="ja-JP" altLang="en-US" sz="30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作</a:t>
              </a:r>
              <a:r>
                <a:rPr kumimoji="1" lang="ja-JP" altLang="en-US" sz="28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れるぞ</a:t>
              </a:r>
              <a:r>
                <a:rPr kumimoji="1" lang="ja-JP" altLang="en-US" sz="30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！</a:t>
              </a:r>
            </a:p>
          </p:txBody>
        </p:sp>
      </p:grpSp>
      <p:pic>
        <p:nvPicPr>
          <p:cNvPr id="39" name="図 38">
            <a:extLst>
              <a:ext uri="{FF2B5EF4-FFF2-40B4-BE49-F238E27FC236}">
                <a16:creationId xmlns:a16="http://schemas.microsoft.com/office/drawing/2014/main" id="{3EDE4D91-8939-4599-8057-5148D17E3019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97" r="22104"/>
          <a:stretch/>
        </p:blipFill>
        <p:spPr>
          <a:xfrm>
            <a:off x="2678423" y="7148671"/>
            <a:ext cx="3862273" cy="25430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71952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327FE0CA-BFCD-4687-9E2D-23A389F742A6}"/>
              </a:ext>
            </a:extLst>
          </p:cNvPr>
          <p:cNvGrpSpPr/>
          <p:nvPr/>
        </p:nvGrpSpPr>
        <p:grpSpPr>
          <a:xfrm>
            <a:off x="1128853" y="184248"/>
            <a:ext cx="4600293" cy="846691"/>
            <a:chOff x="146298" y="435140"/>
            <a:chExt cx="6440323" cy="122008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42C5DCD8-D01C-44BF-83F6-41D0E2226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298" y="435140"/>
              <a:ext cx="2343280" cy="808028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A13267E7-8A66-4DE2-8F8E-CF34EFAC3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2329" y="737078"/>
              <a:ext cx="751466" cy="678744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679C5C4F-F98E-4F42-9539-4D00C83F6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8262" y="922608"/>
              <a:ext cx="3458359" cy="732612"/>
            </a:xfrm>
            <a:prstGeom prst="rect">
              <a:avLst/>
            </a:prstGeom>
          </p:spPr>
        </p:pic>
      </p:grpSp>
      <p:pic>
        <p:nvPicPr>
          <p:cNvPr id="14" name="図 13">
            <a:extLst>
              <a:ext uri="{FF2B5EF4-FFF2-40B4-BE49-F238E27FC236}">
                <a16:creationId xmlns:a16="http://schemas.microsoft.com/office/drawing/2014/main" id="{D7FEF323-F888-4D93-8F6E-E176D1DA98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815" y="73237"/>
            <a:ext cx="1291156" cy="1291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E9CD250F-107B-485A-9555-93A86019B2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005" y="0"/>
            <a:ext cx="860771" cy="1291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957A92F8-FCBE-4EE8-A387-F8077484E84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31" t="32231" r="47162" b="41723"/>
          <a:stretch/>
        </p:blipFill>
        <p:spPr>
          <a:xfrm>
            <a:off x="88260" y="2813639"/>
            <a:ext cx="918018" cy="898729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679C0068-1D71-46F1-990C-EC7FE5E545E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7" t="25235" r="19733" b="13474"/>
          <a:stretch/>
        </p:blipFill>
        <p:spPr>
          <a:xfrm>
            <a:off x="2302338" y="2813219"/>
            <a:ext cx="1022976" cy="926911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F067E380-C664-4404-9AB8-1D68E4B17EA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34" t="49630" r="26495" b="9241"/>
          <a:stretch/>
        </p:blipFill>
        <p:spPr>
          <a:xfrm>
            <a:off x="124722" y="1715841"/>
            <a:ext cx="845095" cy="834405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78720503-741B-4768-932C-042B8C16DEB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2" t="51108" r="27722" b="14452"/>
          <a:stretch/>
        </p:blipFill>
        <p:spPr>
          <a:xfrm>
            <a:off x="2287588" y="1734647"/>
            <a:ext cx="971268" cy="834405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87EC543B-A5D7-421F-B8E9-90E0A0C9D8A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9" t="31928" r="41357" b="31598"/>
          <a:stretch/>
        </p:blipFill>
        <p:spPr>
          <a:xfrm>
            <a:off x="88260" y="3975761"/>
            <a:ext cx="915142" cy="903566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925E99E2-CC7B-4B41-90F9-625263235DD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1" t="65957" r="17155"/>
          <a:stretch/>
        </p:blipFill>
        <p:spPr>
          <a:xfrm>
            <a:off x="2302338" y="4033151"/>
            <a:ext cx="1022976" cy="787946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99408FC4-0E5E-4DD0-83B5-0283657EE38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1" t="18280" r="21860" b="29911"/>
          <a:stretch/>
        </p:blipFill>
        <p:spPr>
          <a:xfrm>
            <a:off x="71791" y="5142720"/>
            <a:ext cx="947320" cy="860274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C8893997-9434-417E-8137-2427CDDD2BA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6" t="6967" r="13783" b="18487"/>
          <a:stretch/>
        </p:blipFill>
        <p:spPr>
          <a:xfrm>
            <a:off x="2005552" y="4943999"/>
            <a:ext cx="1418849" cy="1385186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7" name="矢印: 右 36">
            <a:extLst>
              <a:ext uri="{FF2B5EF4-FFF2-40B4-BE49-F238E27FC236}">
                <a16:creationId xmlns:a16="http://schemas.microsoft.com/office/drawing/2014/main" id="{2924C5A6-DF80-4385-831E-2B3DB9F62B9A}"/>
              </a:ext>
            </a:extLst>
          </p:cNvPr>
          <p:cNvSpPr/>
          <p:nvPr/>
        </p:nvSpPr>
        <p:spPr>
          <a:xfrm>
            <a:off x="1124255" y="1801320"/>
            <a:ext cx="1022976" cy="752844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B2B9840C-2053-47BE-878A-C6E99C5E0E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876" y="1306555"/>
            <a:ext cx="928787" cy="928787"/>
          </a:xfrm>
          <a:prstGeom prst="rect">
            <a:avLst/>
          </a:prstGeom>
          <a:effectLst>
            <a:glow rad="63500">
              <a:srgbClr val="FFC000">
                <a:alpha val="40000"/>
              </a:srgb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1" name="矢印: 右 40">
            <a:extLst>
              <a:ext uri="{FF2B5EF4-FFF2-40B4-BE49-F238E27FC236}">
                <a16:creationId xmlns:a16="http://schemas.microsoft.com/office/drawing/2014/main" id="{BA1986D7-E8F7-4457-B2E9-FFF170F1FFEF}"/>
              </a:ext>
            </a:extLst>
          </p:cNvPr>
          <p:cNvSpPr/>
          <p:nvPr/>
        </p:nvSpPr>
        <p:spPr>
          <a:xfrm>
            <a:off x="1092490" y="2916980"/>
            <a:ext cx="1022976" cy="752844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2" name="図 41">
            <a:extLst>
              <a:ext uri="{FF2B5EF4-FFF2-40B4-BE49-F238E27FC236}">
                <a16:creationId xmlns:a16="http://schemas.microsoft.com/office/drawing/2014/main" id="{55BFAB13-6BAC-4F5D-9F03-0FE27EF7904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11" y="2422215"/>
            <a:ext cx="928787" cy="928787"/>
          </a:xfrm>
          <a:prstGeom prst="rect">
            <a:avLst/>
          </a:prstGeom>
          <a:effectLst>
            <a:glow rad="63500">
              <a:srgbClr val="FFC000">
                <a:alpha val="40000"/>
              </a:srgb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3" name="矢印: 右 42">
            <a:extLst>
              <a:ext uri="{FF2B5EF4-FFF2-40B4-BE49-F238E27FC236}">
                <a16:creationId xmlns:a16="http://schemas.microsoft.com/office/drawing/2014/main" id="{760CBD8E-1F0F-4A70-8772-677B2584D28C}"/>
              </a:ext>
            </a:extLst>
          </p:cNvPr>
          <p:cNvSpPr/>
          <p:nvPr/>
        </p:nvSpPr>
        <p:spPr>
          <a:xfrm>
            <a:off x="1092842" y="4032640"/>
            <a:ext cx="1022976" cy="752844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4" name="図 43">
            <a:extLst>
              <a:ext uri="{FF2B5EF4-FFF2-40B4-BE49-F238E27FC236}">
                <a16:creationId xmlns:a16="http://schemas.microsoft.com/office/drawing/2014/main" id="{79A90ABA-C572-413C-A500-57A1DA39173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63" y="3537875"/>
            <a:ext cx="928787" cy="928787"/>
          </a:xfrm>
          <a:prstGeom prst="rect">
            <a:avLst/>
          </a:prstGeom>
          <a:effectLst>
            <a:glow rad="63500">
              <a:srgbClr val="FFC000">
                <a:alpha val="40000"/>
              </a:srgb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88B42664-2C0D-42C8-9922-282B8E08EFB4}"/>
              </a:ext>
            </a:extLst>
          </p:cNvPr>
          <p:cNvSpPr txBox="1"/>
          <p:nvPr/>
        </p:nvSpPr>
        <p:spPr>
          <a:xfrm>
            <a:off x="3222822" y="1856341"/>
            <a:ext cx="1135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画鋲</a:t>
            </a:r>
            <a:r>
              <a:rPr kumimoji="1" lang="en-US" altLang="ja-JP" sz="3200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:</a:t>
            </a:r>
            <a:endParaRPr kumimoji="1" lang="ja-JP" altLang="en-US" sz="3200" b="1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9F1747A6-82FD-464D-9588-BFA0AB8911AD}"/>
              </a:ext>
            </a:extLst>
          </p:cNvPr>
          <p:cNvSpPr txBox="1"/>
          <p:nvPr/>
        </p:nvSpPr>
        <p:spPr>
          <a:xfrm>
            <a:off x="4187260" y="1856761"/>
            <a:ext cx="2810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足元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に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画鋲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が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広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がる。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ネコ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のみ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踏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むと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スタン</a:t>
            </a: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75A4D91D-AA6B-4789-921B-D4EA9CFEF04D}"/>
              </a:ext>
            </a:extLst>
          </p:cNvPr>
          <p:cNvSpPr txBox="1"/>
          <p:nvPr/>
        </p:nvSpPr>
        <p:spPr>
          <a:xfrm>
            <a:off x="3322816" y="3017213"/>
            <a:ext cx="126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コップ</a:t>
            </a:r>
            <a:r>
              <a:rPr kumimoji="1" lang="en-US" altLang="ja-JP" sz="2000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:</a:t>
            </a:r>
            <a:endParaRPr kumimoji="1" lang="ja-JP" altLang="en-US" sz="2000" b="1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F94F4399-0398-4312-8138-311742748EDF}"/>
              </a:ext>
            </a:extLst>
          </p:cNvPr>
          <p:cNvSpPr txBox="1"/>
          <p:nvPr/>
        </p:nvSpPr>
        <p:spPr>
          <a:xfrm>
            <a:off x="4350966" y="2942405"/>
            <a:ext cx="2810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足元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に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電気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が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広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がる。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踏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むと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スタン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33F0A89A-3ACE-4040-AE29-90DAFC372176}"/>
              </a:ext>
            </a:extLst>
          </p:cNvPr>
          <p:cNvSpPr txBox="1"/>
          <p:nvPr/>
        </p:nvSpPr>
        <p:spPr>
          <a:xfrm>
            <a:off x="3238097" y="4227069"/>
            <a:ext cx="1135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バナナ</a:t>
            </a:r>
            <a:r>
              <a:rPr kumimoji="1" lang="en-US" altLang="ja-JP" sz="2000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:</a:t>
            </a:r>
            <a:endParaRPr kumimoji="1" lang="ja-JP" altLang="en-US" sz="3200" b="1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2CA11699-5D32-49F6-8DA4-CA3A08F25E64}"/>
              </a:ext>
            </a:extLst>
          </p:cNvPr>
          <p:cNvSpPr txBox="1"/>
          <p:nvPr/>
        </p:nvSpPr>
        <p:spPr>
          <a:xfrm>
            <a:off x="4187260" y="3958830"/>
            <a:ext cx="28106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足元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に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バナナ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が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落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ちる。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ネコ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のみ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踏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むと</a:t>
            </a:r>
            <a:endParaRPr kumimoji="1" lang="en-US" altLang="ja-JP" sz="2000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物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にぶつかるまで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滑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る。</a:t>
            </a:r>
            <a:endParaRPr kumimoji="1" lang="ja-JP" altLang="en-US" sz="2000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55" name="矢印: 右 54">
            <a:extLst>
              <a:ext uri="{FF2B5EF4-FFF2-40B4-BE49-F238E27FC236}">
                <a16:creationId xmlns:a16="http://schemas.microsoft.com/office/drawing/2014/main" id="{5620B4C3-15D6-418E-B949-60DD55D35F90}"/>
              </a:ext>
            </a:extLst>
          </p:cNvPr>
          <p:cNvSpPr/>
          <p:nvPr/>
        </p:nvSpPr>
        <p:spPr>
          <a:xfrm>
            <a:off x="1096547" y="5169072"/>
            <a:ext cx="851352" cy="752844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6" name="図 55">
            <a:extLst>
              <a:ext uri="{FF2B5EF4-FFF2-40B4-BE49-F238E27FC236}">
                <a16:creationId xmlns:a16="http://schemas.microsoft.com/office/drawing/2014/main" id="{B20BB5A3-03F5-413F-8164-13DDB3A78D3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68" y="4674307"/>
            <a:ext cx="928787" cy="928787"/>
          </a:xfrm>
          <a:prstGeom prst="rect">
            <a:avLst/>
          </a:prstGeom>
          <a:effectLst>
            <a:glow rad="63500">
              <a:srgbClr val="FFC000">
                <a:alpha val="40000"/>
              </a:srgb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27306240-75AD-4051-BE9C-A70E43001DB5}"/>
              </a:ext>
            </a:extLst>
          </p:cNvPr>
          <p:cNvSpPr txBox="1"/>
          <p:nvPr/>
        </p:nvSpPr>
        <p:spPr>
          <a:xfrm>
            <a:off x="3353403" y="5372802"/>
            <a:ext cx="1135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ネズミメカ</a:t>
            </a:r>
            <a:endParaRPr kumimoji="1" lang="ja-JP" altLang="en-US" sz="3200" b="1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E11DE0EE-F26F-463D-B453-6C510AD862E8}"/>
              </a:ext>
            </a:extLst>
          </p:cNvPr>
          <p:cNvSpPr/>
          <p:nvPr/>
        </p:nvSpPr>
        <p:spPr>
          <a:xfrm>
            <a:off x="4107502" y="5465135"/>
            <a:ext cx="3924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2800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:</a:t>
            </a:r>
            <a:endParaRPr lang="ja-JP" altLang="en-US" sz="2800" dirty="0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21201A1B-5918-43EF-BE95-D673D4282E74}"/>
              </a:ext>
            </a:extLst>
          </p:cNvPr>
          <p:cNvSpPr txBox="1"/>
          <p:nvPr/>
        </p:nvSpPr>
        <p:spPr>
          <a:xfrm>
            <a:off x="4187260" y="5084755"/>
            <a:ext cx="28106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発動者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の</a:t>
            </a:r>
            <a:r>
              <a:rPr kumimoji="1" lang="en-US" altLang="ja-JP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UI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を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表示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しながら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動きまわる。</a:t>
            </a:r>
            <a:endParaRPr kumimoji="1" lang="en-US" altLang="ja-JP" sz="2000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ネコ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に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攻撃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されると</a:t>
            </a:r>
            <a:endParaRPr kumimoji="1" lang="en-US" altLang="ja-JP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壊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れる。</a:t>
            </a:r>
            <a:endParaRPr kumimoji="1" lang="ja-JP" altLang="en-US" sz="2000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pic>
        <p:nvPicPr>
          <p:cNvPr id="61" name="図 60">
            <a:extLst>
              <a:ext uri="{FF2B5EF4-FFF2-40B4-BE49-F238E27FC236}">
                <a16:creationId xmlns:a16="http://schemas.microsoft.com/office/drawing/2014/main" id="{E811D2CB-BDE2-4525-A593-7A905C7FA5FC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2" t="40125" r="22653" b="3150"/>
          <a:stretch/>
        </p:blipFill>
        <p:spPr>
          <a:xfrm>
            <a:off x="124722" y="6449079"/>
            <a:ext cx="1612609" cy="999072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7" name="図 66">
            <a:extLst>
              <a:ext uri="{FF2B5EF4-FFF2-40B4-BE49-F238E27FC236}">
                <a16:creationId xmlns:a16="http://schemas.microsoft.com/office/drawing/2014/main" id="{B9E0DF7E-B137-4381-85C8-8DC92FAA841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1" t="27065" r="4586" b="12175"/>
          <a:stretch/>
        </p:blipFill>
        <p:spPr>
          <a:xfrm>
            <a:off x="3222822" y="8079711"/>
            <a:ext cx="3357151" cy="1563754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8" name="矢印: 右 67">
            <a:extLst>
              <a:ext uri="{FF2B5EF4-FFF2-40B4-BE49-F238E27FC236}">
                <a16:creationId xmlns:a16="http://schemas.microsoft.com/office/drawing/2014/main" id="{A27D8318-5D38-4793-9583-134BDFB67560}"/>
              </a:ext>
            </a:extLst>
          </p:cNvPr>
          <p:cNvSpPr/>
          <p:nvPr/>
        </p:nvSpPr>
        <p:spPr>
          <a:xfrm rot="2049435">
            <a:off x="1256294" y="7841117"/>
            <a:ext cx="2018342" cy="679741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9" name="図 68">
            <a:extLst>
              <a:ext uri="{FF2B5EF4-FFF2-40B4-BE49-F238E27FC236}">
                <a16:creationId xmlns:a16="http://schemas.microsoft.com/office/drawing/2014/main" id="{80B14616-FB36-4F46-B57A-AE4A885A78C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566" y="7719047"/>
            <a:ext cx="647445" cy="647445"/>
          </a:xfrm>
          <a:prstGeom prst="rect">
            <a:avLst/>
          </a:prstGeom>
          <a:effectLst>
            <a:glow rad="63500">
              <a:srgbClr val="FFC000">
                <a:alpha val="40000"/>
              </a:srgb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0" name="図 69">
            <a:extLst>
              <a:ext uri="{FF2B5EF4-FFF2-40B4-BE49-F238E27FC236}">
                <a16:creationId xmlns:a16="http://schemas.microsoft.com/office/drawing/2014/main" id="{8C6BE936-3118-4EDC-8C2C-8F9D2BDF971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643" y="7456586"/>
            <a:ext cx="647445" cy="647445"/>
          </a:xfrm>
          <a:prstGeom prst="rect">
            <a:avLst/>
          </a:prstGeom>
          <a:effectLst>
            <a:glow rad="63500">
              <a:srgbClr val="FFC000">
                <a:alpha val="40000"/>
              </a:srgb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C2C6FB09-E1CA-4D2F-BFAE-81BACB608DF1}"/>
              </a:ext>
            </a:extLst>
          </p:cNvPr>
          <p:cNvSpPr txBox="1"/>
          <p:nvPr/>
        </p:nvSpPr>
        <p:spPr>
          <a:xfrm>
            <a:off x="1820583" y="6962699"/>
            <a:ext cx="1964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リード</a:t>
            </a:r>
            <a:r>
              <a:rPr kumimoji="1" lang="en-US" altLang="ja-JP" sz="32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:</a:t>
            </a:r>
            <a:endParaRPr kumimoji="1" lang="en-US" altLang="ja-JP" sz="2400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7BD30D47-1A43-4EB6-BCDB-32C0B603256E}"/>
              </a:ext>
            </a:extLst>
          </p:cNvPr>
          <p:cNvSpPr txBox="1"/>
          <p:nvPr/>
        </p:nvSpPr>
        <p:spPr>
          <a:xfrm>
            <a:off x="3051716" y="6635800"/>
            <a:ext cx="38656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2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匹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の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ネズミ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が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両端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で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同時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に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起動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すると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リード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が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壁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に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引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っ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掛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かり</a:t>
            </a:r>
            <a:endParaRPr kumimoji="1" lang="en-US" altLang="ja-JP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ピン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と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張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る。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リード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がある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場所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は</a:t>
            </a:r>
            <a:endParaRPr kumimoji="1" lang="en-US" altLang="ja-JP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一定時間ネコ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が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通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れなくなる。</a:t>
            </a:r>
            <a:endParaRPr kumimoji="1" lang="ja-JP" altLang="en-US" sz="2000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3ECB24C3-87D0-4FB4-860B-AFCDA240EC5D}"/>
              </a:ext>
            </a:extLst>
          </p:cNvPr>
          <p:cNvSpPr txBox="1"/>
          <p:nvPr/>
        </p:nvSpPr>
        <p:spPr>
          <a:xfrm>
            <a:off x="59347" y="8263103"/>
            <a:ext cx="1761236" cy="156966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ネズミ</a:t>
            </a:r>
            <a:r>
              <a:rPr kumimoji="1" lang="ja-JP" altLang="en-US" sz="28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の</a:t>
            </a:r>
            <a:endParaRPr kumimoji="1" lang="en-US" altLang="ja-JP" sz="3600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algn="ctr"/>
            <a:r>
              <a:rPr kumimoji="1" lang="ja-JP" altLang="en-US" sz="32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障害物</a:t>
            </a:r>
            <a:endParaRPr kumimoji="1" lang="en-US" altLang="ja-JP" sz="3200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algn="ctr"/>
            <a:r>
              <a:rPr kumimoji="1" lang="ja-JP" altLang="en-US" sz="32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説明</a:t>
            </a:r>
            <a:endParaRPr kumimoji="1" lang="en-US" altLang="ja-JP" sz="3600" b="1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9011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8000" t="-2000" r="-78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図 35">
            <a:extLst>
              <a:ext uri="{FF2B5EF4-FFF2-40B4-BE49-F238E27FC236}">
                <a16:creationId xmlns:a16="http://schemas.microsoft.com/office/drawing/2014/main" id="{99BA8AFC-DA54-4191-BF6B-6EA0A9114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139" y="3525706"/>
            <a:ext cx="1172962" cy="11552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A4BD5E9B-5B9F-454B-BFF4-6CF5280561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7" t="12971" r="18790" b="4418"/>
          <a:stretch/>
        </p:blipFill>
        <p:spPr>
          <a:xfrm>
            <a:off x="160128" y="3875180"/>
            <a:ext cx="1205156" cy="11124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8" name="図 47">
            <a:extLst>
              <a:ext uri="{FF2B5EF4-FFF2-40B4-BE49-F238E27FC236}">
                <a16:creationId xmlns:a16="http://schemas.microsoft.com/office/drawing/2014/main" id="{825B3CEC-9F82-4289-A94C-DA46EA5F75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651" y="2356683"/>
            <a:ext cx="1141645" cy="11631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A8ECA449-019B-429F-9B6F-1BB951EAC7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0" y="2744715"/>
            <a:ext cx="1551416" cy="11460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0CB27248-5755-4AFD-9598-F393FC60AD7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8" t="27663" r="23465" b="22245"/>
          <a:stretch/>
        </p:blipFill>
        <p:spPr>
          <a:xfrm>
            <a:off x="5859906" y="4540211"/>
            <a:ext cx="909311" cy="9091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DCAB34EF-57CB-4999-AF38-288119BD895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6" t="19671" r="15158" b="18726"/>
          <a:stretch/>
        </p:blipFill>
        <p:spPr>
          <a:xfrm>
            <a:off x="4908513" y="3500151"/>
            <a:ext cx="1480471" cy="10203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4" name="図 43">
            <a:extLst>
              <a:ext uri="{FF2B5EF4-FFF2-40B4-BE49-F238E27FC236}">
                <a16:creationId xmlns:a16="http://schemas.microsoft.com/office/drawing/2014/main" id="{674956E5-4A69-4200-B51F-DCB0EC2F4B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938" y="4521782"/>
            <a:ext cx="1033968" cy="11352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7FDC9BC-1335-423B-BDDD-963E4473701C}"/>
              </a:ext>
            </a:extLst>
          </p:cNvPr>
          <p:cNvSpPr/>
          <p:nvPr/>
        </p:nvSpPr>
        <p:spPr>
          <a:xfrm>
            <a:off x="-27068" y="0"/>
            <a:ext cx="6885067" cy="152801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07286A9-333B-4A6F-BCA9-61B9331F59CE}"/>
              </a:ext>
            </a:extLst>
          </p:cNvPr>
          <p:cNvSpPr/>
          <p:nvPr/>
        </p:nvSpPr>
        <p:spPr>
          <a:xfrm>
            <a:off x="0" y="1"/>
            <a:ext cx="6858000" cy="140664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385B00A-93E1-43DE-B80D-D9FCB790014E}"/>
              </a:ext>
            </a:extLst>
          </p:cNvPr>
          <p:cNvSpPr/>
          <p:nvPr/>
        </p:nvSpPr>
        <p:spPr>
          <a:xfrm>
            <a:off x="0" y="0"/>
            <a:ext cx="6858000" cy="129115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45D3B1EE-F424-4715-BE44-49988F63AA0B}"/>
              </a:ext>
            </a:extLst>
          </p:cNvPr>
          <p:cNvGrpSpPr/>
          <p:nvPr/>
        </p:nvGrpSpPr>
        <p:grpSpPr>
          <a:xfrm>
            <a:off x="1105563" y="428181"/>
            <a:ext cx="4600293" cy="846691"/>
            <a:chOff x="146298" y="435140"/>
            <a:chExt cx="6440323" cy="122008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C76E813C-763D-440E-B279-B84B21259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298" y="435140"/>
              <a:ext cx="2343280" cy="808028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60205683-9860-4B4E-8F08-2900BA8F8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2329" y="737078"/>
              <a:ext cx="751466" cy="678744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447FB1EE-D3BE-4D77-A21C-A533B72F4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8262" y="922608"/>
              <a:ext cx="3458359" cy="732612"/>
            </a:xfrm>
            <a:prstGeom prst="rect">
              <a:avLst/>
            </a:prstGeom>
          </p:spPr>
        </p:pic>
      </p:grpSp>
      <p:pic>
        <p:nvPicPr>
          <p:cNvPr id="8" name="図 7">
            <a:extLst>
              <a:ext uri="{FF2B5EF4-FFF2-40B4-BE49-F238E27FC236}">
                <a16:creationId xmlns:a16="http://schemas.microsoft.com/office/drawing/2014/main" id="{C15A169C-9AFE-4862-9F02-421EF8DEDE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777" y="-16284"/>
            <a:ext cx="1291156" cy="1291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A0F367F6-EAFD-41CC-978E-1AA18AB4B88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7"/>
          <a:stretch/>
        </p:blipFill>
        <p:spPr>
          <a:xfrm>
            <a:off x="88387" y="0"/>
            <a:ext cx="1017176" cy="140664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F899EEFC-EACF-4D4A-8E1F-3EE6E5E7B04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05" b="1006"/>
          <a:stretch/>
        </p:blipFill>
        <p:spPr>
          <a:xfrm>
            <a:off x="185207" y="6931349"/>
            <a:ext cx="1740413" cy="15013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C290F574-5FBF-4A3A-A7E8-3E6B9947F4C3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49" r="15366"/>
          <a:stretch/>
        </p:blipFill>
        <p:spPr>
          <a:xfrm>
            <a:off x="3867270" y="6976698"/>
            <a:ext cx="2783795" cy="27380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3FDD95B0-FA4B-4512-B270-EA30760F633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56" t="31209" r="32058" b="25473"/>
          <a:stretch/>
        </p:blipFill>
        <p:spPr>
          <a:xfrm>
            <a:off x="3984125" y="3306280"/>
            <a:ext cx="973171" cy="12037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065C6DB9-338B-4D9B-AE09-06D9F159FA63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5" t="32021" r="29133" b="8740"/>
          <a:stretch/>
        </p:blipFill>
        <p:spPr>
          <a:xfrm>
            <a:off x="3646217" y="4430214"/>
            <a:ext cx="1171554" cy="10389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1" name="矢印: 左 50">
            <a:extLst>
              <a:ext uri="{FF2B5EF4-FFF2-40B4-BE49-F238E27FC236}">
                <a16:creationId xmlns:a16="http://schemas.microsoft.com/office/drawing/2014/main" id="{7593829B-5200-4227-B058-4F8DB1352505}"/>
              </a:ext>
            </a:extLst>
          </p:cNvPr>
          <p:cNvSpPr/>
          <p:nvPr/>
        </p:nvSpPr>
        <p:spPr>
          <a:xfrm rot="1265414">
            <a:off x="2484625" y="3389783"/>
            <a:ext cx="1450293" cy="933826"/>
          </a:xfrm>
          <a:prstGeom prst="leftArrow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2" name="図 51">
            <a:extLst>
              <a:ext uri="{FF2B5EF4-FFF2-40B4-BE49-F238E27FC236}">
                <a16:creationId xmlns:a16="http://schemas.microsoft.com/office/drawing/2014/main" id="{3FBA84DF-2B5A-44E6-9E0D-F82B9D28ECC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967" y="2663228"/>
            <a:ext cx="1177104" cy="1177104"/>
          </a:xfrm>
          <a:prstGeom prst="rect">
            <a:avLst/>
          </a:prstGeom>
          <a:effectLst>
            <a:glow rad="63500">
              <a:srgbClr val="FF66FF">
                <a:alpha val="40000"/>
              </a:srgb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BC90F2FB-CBB0-4E9B-9D3F-D21141957554}"/>
              </a:ext>
            </a:extLst>
          </p:cNvPr>
          <p:cNvGrpSpPr/>
          <p:nvPr/>
        </p:nvGrpSpPr>
        <p:grpSpPr>
          <a:xfrm rot="485904">
            <a:off x="363981" y="1673259"/>
            <a:ext cx="6390537" cy="1064736"/>
            <a:chOff x="74298" y="1152478"/>
            <a:chExt cx="7132255" cy="1064736"/>
          </a:xfrm>
        </p:grpSpPr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4F64B900-68EE-4D44-9B8D-63948263D38C}"/>
                </a:ext>
              </a:extLst>
            </p:cNvPr>
            <p:cNvSpPr txBox="1"/>
            <p:nvPr/>
          </p:nvSpPr>
          <p:spPr>
            <a:xfrm rot="21366203">
              <a:off x="115747" y="1170774"/>
              <a:ext cx="7090806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ja-JP" altLang="en-US" sz="3000" b="1" dirty="0">
                  <a:solidFill>
                    <a:srgbClr val="FF66FF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多彩</a:t>
              </a:r>
              <a:r>
                <a:rPr kumimoji="1" lang="ja-JP" altLang="en-US" sz="2800" b="1" dirty="0">
                  <a:solidFill>
                    <a:srgbClr val="FF66FF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な</a:t>
              </a:r>
              <a:r>
                <a:rPr kumimoji="1" lang="ja-JP" altLang="en-US" sz="3000" b="1" dirty="0">
                  <a:solidFill>
                    <a:srgbClr val="FF66FF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ギミック</a:t>
              </a:r>
              <a:r>
                <a:rPr kumimoji="1" lang="ja-JP" altLang="en-US" sz="2800" b="1" dirty="0">
                  <a:solidFill>
                    <a:srgbClr val="FF66FF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を</a:t>
              </a:r>
              <a:r>
                <a:rPr kumimoji="1" lang="ja-JP" altLang="en-US" sz="3000" b="1" dirty="0">
                  <a:solidFill>
                    <a:srgbClr val="FF66FF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使</a:t>
              </a:r>
              <a:r>
                <a:rPr kumimoji="1" lang="ja-JP" altLang="en-US" sz="2800" b="1" dirty="0">
                  <a:solidFill>
                    <a:srgbClr val="FF66FF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いこなしながら</a:t>
              </a:r>
              <a:endParaRPr kumimoji="1" lang="en-US" altLang="ja-JP" sz="2800" b="1" dirty="0">
                <a:solidFill>
                  <a:srgbClr val="FF66FF"/>
                </a:solidFill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endParaRPr>
            </a:p>
            <a:p>
              <a:pPr algn="r"/>
              <a:r>
                <a:rPr kumimoji="1" lang="ja-JP" altLang="en-US" sz="3200" b="1" dirty="0">
                  <a:solidFill>
                    <a:srgbClr val="FF66FF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ネズミ</a:t>
              </a:r>
              <a:r>
                <a:rPr kumimoji="1" lang="ja-JP" altLang="en-US" sz="2800" b="1" dirty="0">
                  <a:solidFill>
                    <a:srgbClr val="FF66FF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を</a:t>
              </a:r>
              <a:r>
                <a:rPr kumimoji="1" lang="ja-JP" altLang="en-US" sz="3200" b="1" dirty="0">
                  <a:solidFill>
                    <a:srgbClr val="FF66FF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追</a:t>
              </a:r>
              <a:r>
                <a:rPr kumimoji="1" lang="ja-JP" altLang="en-US" sz="2800" b="1" dirty="0">
                  <a:solidFill>
                    <a:srgbClr val="FF66FF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い</a:t>
              </a:r>
              <a:r>
                <a:rPr kumimoji="1" lang="ja-JP" altLang="en-US" sz="3200" b="1" dirty="0">
                  <a:solidFill>
                    <a:srgbClr val="FF66FF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詰</a:t>
              </a:r>
              <a:r>
                <a:rPr kumimoji="1" lang="ja-JP" altLang="en-US" sz="2800" b="1" dirty="0">
                  <a:solidFill>
                    <a:srgbClr val="FF66FF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めよう</a:t>
              </a:r>
              <a:r>
                <a:rPr kumimoji="1" lang="ja-JP" altLang="en-US" sz="3200" b="1" dirty="0">
                  <a:solidFill>
                    <a:srgbClr val="FF66FF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！</a:t>
              </a:r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9C7060B6-45EF-467A-9197-14F84B0BFAE7}"/>
                </a:ext>
              </a:extLst>
            </p:cNvPr>
            <p:cNvSpPr txBox="1"/>
            <p:nvPr/>
          </p:nvSpPr>
          <p:spPr>
            <a:xfrm rot="21366203">
              <a:off x="74298" y="1152478"/>
              <a:ext cx="7090806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ja-JP" altLang="en-US" sz="30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多彩</a:t>
              </a:r>
              <a:r>
                <a:rPr kumimoji="1" lang="ja-JP" altLang="en-US" sz="28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な</a:t>
              </a:r>
              <a:r>
                <a:rPr kumimoji="1" lang="ja-JP" altLang="en-US" sz="30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ギミック</a:t>
              </a:r>
              <a:r>
                <a:rPr kumimoji="1" lang="ja-JP" altLang="en-US" sz="28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を</a:t>
              </a:r>
              <a:r>
                <a:rPr kumimoji="1" lang="ja-JP" altLang="en-US" sz="30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使</a:t>
              </a:r>
              <a:r>
                <a:rPr kumimoji="1" lang="ja-JP" altLang="en-US" sz="28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いこなしながら</a:t>
              </a:r>
              <a:endParaRPr kumimoji="1" lang="en-US" altLang="ja-JP" sz="2800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endParaRPr>
            </a:p>
            <a:p>
              <a:pPr algn="r"/>
              <a:r>
                <a:rPr kumimoji="1" lang="ja-JP" altLang="en-US" sz="32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ネズミ</a:t>
              </a:r>
              <a:r>
                <a:rPr kumimoji="1" lang="ja-JP" altLang="en-US" sz="28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を</a:t>
              </a:r>
              <a:r>
                <a:rPr kumimoji="1" lang="ja-JP" altLang="en-US" sz="32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追</a:t>
              </a:r>
              <a:r>
                <a:rPr kumimoji="1" lang="ja-JP" altLang="en-US" sz="28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い</a:t>
              </a:r>
              <a:r>
                <a:rPr kumimoji="1" lang="ja-JP" altLang="en-US" sz="32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詰</a:t>
              </a:r>
              <a:r>
                <a:rPr kumimoji="1" lang="ja-JP" altLang="en-US" sz="28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めよう</a:t>
              </a:r>
              <a:r>
                <a:rPr kumimoji="1" lang="ja-JP" altLang="en-US" sz="32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！</a:t>
              </a:r>
            </a:p>
          </p:txBody>
        </p:sp>
      </p:grpSp>
      <p:sp>
        <p:nvSpPr>
          <p:cNvPr id="58" name="矢印: 左 57">
            <a:extLst>
              <a:ext uri="{FF2B5EF4-FFF2-40B4-BE49-F238E27FC236}">
                <a16:creationId xmlns:a16="http://schemas.microsoft.com/office/drawing/2014/main" id="{0C7B3401-4201-48BA-8C52-4C6299D608EE}"/>
              </a:ext>
            </a:extLst>
          </p:cNvPr>
          <p:cNvSpPr/>
          <p:nvPr/>
        </p:nvSpPr>
        <p:spPr>
          <a:xfrm rot="13707754">
            <a:off x="961084" y="5424015"/>
            <a:ext cx="3129191" cy="933826"/>
          </a:xfrm>
          <a:prstGeom prst="leftArrow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2AFBFE98-2307-44F2-9260-71BC345F4438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8" t="19273" r="12943" b="4343"/>
          <a:stretch/>
        </p:blipFill>
        <p:spPr>
          <a:xfrm>
            <a:off x="924591" y="7285980"/>
            <a:ext cx="2721626" cy="19136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612F8BF6-D098-417C-ABA4-1B98617418B7}"/>
              </a:ext>
            </a:extLst>
          </p:cNvPr>
          <p:cNvGrpSpPr/>
          <p:nvPr/>
        </p:nvGrpSpPr>
        <p:grpSpPr>
          <a:xfrm>
            <a:off x="-894623" y="5620338"/>
            <a:ext cx="7532927" cy="1122922"/>
            <a:chOff x="-1199162" y="1149761"/>
            <a:chExt cx="8407237" cy="1122922"/>
          </a:xfrm>
        </p:grpSpPr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696F7A79-D011-4A52-8B7E-A7E59049C187}"/>
                </a:ext>
              </a:extLst>
            </p:cNvPr>
            <p:cNvSpPr txBox="1"/>
            <p:nvPr/>
          </p:nvSpPr>
          <p:spPr>
            <a:xfrm rot="21366203">
              <a:off x="-1199162" y="1195465"/>
              <a:ext cx="840723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ja-JP" altLang="en-US" sz="3200" b="1" dirty="0">
                  <a:solidFill>
                    <a:srgbClr val="FF66FF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障害物が起動するとネズミを</a:t>
              </a:r>
              <a:endParaRPr kumimoji="1" lang="en-US" altLang="ja-JP" sz="3200" b="1" dirty="0">
                <a:solidFill>
                  <a:srgbClr val="FF66FF"/>
                </a:solidFill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endParaRPr>
            </a:p>
            <a:p>
              <a:pPr algn="r"/>
              <a:r>
                <a:rPr kumimoji="1" lang="ja-JP" altLang="en-US" sz="3200" b="1" dirty="0">
                  <a:solidFill>
                    <a:srgbClr val="FF66FF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スタンさせたり進路を妨害するぞ！</a:t>
              </a:r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E56C01EE-5980-4203-9D64-12509A9D0DDE}"/>
                </a:ext>
              </a:extLst>
            </p:cNvPr>
            <p:cNvSpPr txBox="1"/>
            <p:nvPr/>
          </p:nvSpPr>
          <p:spPr>
            <a:xfrm rot="21366203">
              <a:off x="-688928" y="1149761"/>
              <a:ext cx="785450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ja-JP" altLang="en-US" sz="32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障害物が起動するとネズミを</a:t>
              </a:r>
              <a:endParaRPr kumimoji="1" lang="en-US" altLang="ja-JP" sz="3200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endParaRPr>
            </a:p>
            <a:p>
              <a:pPr algn="r"/>
              <a:r>
                <a:rPr kumimoji="1" lang="ja-JP" altLang="en-US" sz="32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スタンさせたり進路を妨害するぞ！</a:t>
              </a:r>
            </a:p>
          </p:txBody>
        </p:sp>
      </p:grpSp>
      <p:pic>
        <p:nvPicPr>
          <p:cNvPr id="30" name="図 29">
            <a:extLst>
              <a:ext uri="{FF2B5EF4-FFF2-40B4-BE49-F238E27FC236}">
                <a16:creationId xmlns:a16="http://schemas.microsoft.com/office/drawing/2014/main" id="{39BEAEC3-7DE6-4C23-8954-BB4EC1F62515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9" t="5332" r="12690" b="15319"/>
          <a:stretch/>
        </p:blipFill>
        <p:spPr>
          <a:xfrm>
            <a:off x="335191" y="8197176"/>
            <a:ext cx="1740413" cy="15175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0039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8000" t="-2000" r="-78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図 35">
            <a:extLst>
              <a:ext uri="{FF2B5EF4-FFF2-40B4-BE49-F238E27FC236}">
                <a16:creationId xmlns:a16="http://schemas.microsoft.com/office/drawing/2014/main" id="{99BA8AFC-DA54-4191-BF6B-6EA0A9114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251" y="5063497"/>
            <a:ext cx="1101914" cy="10852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A4BD5E9B-5B9F-454B-BFF4-6CF5280561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7" t="12971" r="18790" b="4418"/>
          <a:stretch/>
        </p:blipFill>
        <p:spPr>
          <a:xfrm>
            <a:off x="2159480" y="1655658"/>
            <a:ext cx="1011660" cy="9338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A8ECA449-019B-429F-9B6F-1BB951EAC7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881"/>
          <a:stretch/>
        </p:blipFill>
        <p:spPr>
          <a:xfrm>
            <a:off x="2145380" y="2702116"/>
            <a:ext cx="1051662" cy="10772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0CB27248-5755-4AFD-9598-F393FC60AD7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8" t="27663" r="23465" b="22245"/>
          <a:stretch/>
        </p:blipFill>
        <p:spPr>
          <a:xfrm>
            <a:off x="148788" y="5072386"/>
            <a:ext cx="832794" cy="8326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DCAB34EF-57CB-4999-AF38-288119BD895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55" t="25512" r="11312" b="12885"/>
          <a:stretch/>
        </p:blipFill>
        <p:spPr>
          <a:xfrm>
            <a:off x="153796" y="1641726"/>
            <a:ext cx="778486" cy="9412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7FDC9BC-1335-423B-BDDD-963E4473701C}"/>
              </a:ext>
            </a:extLst>
          </p:cNvPr>
          <p:cNvSpPr/>
          <p:nvPr/>
        </p:nvSpPr>
        <p:spPr>
          <a:xfrm>
            <a:off x="-27068" y="0"/>
            <a:ext cx="6885067" cy="152801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07286A9-333B-4A6F-BCA9-61B9331F59CE}"/>
              </a:ext>
            </a:extLst>
          </p:cNvPr>
          <p:cNvSpPr/>
          <p:nvPr/>
        </p:nvSpPr>
        <p:spPr>
          <a:xfrm>
            <a:off x="0" y="1"/>
            <a:ext cx="6858000" cy="140664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385B00A-93E1-43DE-B80D-D9FCB790014E}"/>
              </a:ext>
            </a:extLst>
          </p:cNvPr>
          <p:cNvSpPr/>
          <p:nvPr/>
        </p:nvSpPr>
        <p:spPr>
          <a:xfrm>
            <a:off x="0" y="0"/>
            <a:ext cx="6858000" cy="129115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45D3B1EE-F424-4715-BE44-49988F63AA0B}"/>
              </a:ext>
            </a:extLst>
          </p:cNvPr>
          <p:cNvGrpSpPr/>
          <p:nvPr/>
        </p:nvGrpSpPr>
        <p:grpSpPr>
          <a:xfrm>
            <a:off x="1105563" y="428181"/>
            <a:ext cx="4600293" cy="846691"/>
            <a:chOff x="146298" y="435140"/>
            <a:chExt cx="6440323" cy="122008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C76E813C-763D-440E-B279-B84B21259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298" y="435140"/>
              <a:ext cx="2343280" cy="808028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60205683-9860-4B4E-8F08-2900BA8F8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2329" y="737078"/>
              <a:ext cx="751466" cy="678744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447FB1EE-D3BE-4D77-A21C-A533B72F4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8262" y="922608"/>
              <a:ext cx="3458359" cy="732612"/>
            </a:xfrm>
            <a:prstGeom prst="rect">
              <a:avLst/>
            </a:prstGeom>
          </p:spPr>
        </p:pic>
      </p:grpSp>
      <p:pic>
        <p:nvPicPr>
          <p:cNvPr id="8" name="図 7">
            <a:extLst>
              <a:ext uri="{FF2B5EF4-FFF2-40B4-BE49-F238E27FC236}">
                <a16:creationId xmlns:a16="http://schemas.microsoft.com/office/drawing/2014/main" id="{C15A169C-9AFE-4862-9F02-421EF8DEDE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777" y="-16284"/>
            <a:ext cx="1291156" cy="1291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A0F367F6-EAFD-41CC-978E-1AA18AB4B88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7"/>
          <a:stretch/>
        </p:blipFill>
        <p:spPr>
          <a:xfrm>
            <a:off x="88387" y="0"/>
            <a:ext cx="1017176" cy="1406646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3FDD95B0-FA4B-4512-B270-EA30760F633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56" t="31209" r="32058" b="25473"/>
          <a:stretch/>
        </p:blipFill>
        <p:spPr>
          <a:xfrm>
            <a:off x="207818" y="3871301"/>
            <a:ext cx="796816" cy="9855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065C6DB9-338B-4D9B-AE09-06D9F159FA6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3" t="32021" r="29133" b="8740"/>
          <a:stretch/>
        </p:blipFill>
        <p:spPr>
          <a:xfrm>
            <a:off x="197812" y="2769446"/>
            <a:ext cx="733792" cy="9419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2AFBFE98-2307-44F2-9260-71BC345F443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1" t="19078" r="19742" b="4538"/>
          <a:stretch/>
        </p:blipFill>
        <p:spPr>
          <a:xfrm>
            <a:off x="1935688" y="7926589"/>
            <a:ext cx="1228256" cy="12424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39BEAEC3-7DE6-4C23-8954-BB4EC1F6251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9" t="5332" r="12690" b="15319"/>
          <a:stretch/>
        </p:blipFill>
        <p:spPr>
          <a:xfrm>
            <a:off x="2138022" y="3914448"/>
            <a:ext cx="1152458" cy="10048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2ABEE1C-802A-4FA1-86C0-7AF9DE9556C0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15" t="46995" r="5324" b="1654"/>
          <a:stretch/>
        </p:blipFill>
        <p:spPr>
          <a:xfrm>
            <a:off x="134212" y="6266227"/>
            <a:ext cx="775761" cy="8326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0" name="矢印: 左 39">
            <a:extLst>
              <a:ext uri="{FF2B5EF4-FFF2-40B4-BE49-F238E27FC236}">
                <a16:creationId xmlns:a16="http://schemas.microsoft.com/office/drawing/2014/main" id="{D809555E-6A2E-4591-9E72-748DEA37D199}"/>
              </a:ext>
            </a:extLst>
          </p:cNvPr>
          <p:cNvSpPr/>
          <p:nvPr/>
        </p:nvSpPr>
        <p:spPr>
          <a:xfrm rot="10800000">
            <a:off x="1094585" y="1810572"/>
            <a:ext cx="952680" cy="624000"/>
          </a:xfrm>
          <a:prstGeom prst="leftArrow">
            <a:avLst>
              <a:gd name="adj1" fmla="val 50000"/>
              <a:gd name="adj2" fmla="val 36503"/>
            </a:avLst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E3E31FF9-7A8C-4A8E-B729-6A86230DC7A1}"/>
              </a:ext>
            </a:extLst>
          </p:cNvPr>
          <p:cNvSpPr txBox="1"/>
          <p:nvPr/>
        </p:nvSpPr>
        <p:spPr>
          <a:xfrm>
            <a:off x="3222822" y="1856341"/>
            <a:ext cx="723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毬</a:t>
            </a:r>
            <a:r>
              <a:rPr kumimoji="1" lang="en-US" altLang="ja-JP" sz="3200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:</a:t>
            </a:r>
            <a:endParaRPr kumimoji="1" lang="ja-JP" altLang="en-US" sz="3200" b="1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6444020F-2272-4F4D-82FF-563E98BCC02F}"/>
              </a:ext>
            </a:extLst>
          </p:cNvPr>
          <p:cNvSpPr txBox="1"/>
          <p:nvPr/>
        </p:nvSpPr>
        <p:spPr>
          <a:xfrm>
            <a:off x="3801981" y="1665280"/>
            <a:ext cx="29374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ネコ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が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触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れると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蹴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とばされる。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飛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んでる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毬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に</a:t>
            </a:r>
            <a:endParaRPr kumimoji="1" lang="en-US" altLang="ja-JP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当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たった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ネズミ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に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スタン。</a:t>
            </a:r>
          </a:p>
        </p:txBody>
      </p:sp>
      <p:sp>
        <p:nvSpPr>
          <p:cNvPr id="49" name="矢印: 左 48">
            <a:extLst>
              <a:ext uri="{FF2B5EF4-FFF2-40B4-BE49-F238E27FC236}">
                <a16:creationId xmlns:a16="http://schemas.microsoft.com/office/drawing/2014/main" id="{E6DED107-E9D2-430A-AF6A-95530E77E8C2}"/>
              </a:ext>
            </a:extLst>
          </p:cNvPr>
          <p:cNvSpPr/>
          <p:nvPr/>
        </p:nvSpPr>
        <p:spPr>
          <a:xfrm rot="10800000">
            <a:off x="1077340" y="2907048"/>
            <a:ext cx="952680" cy="624000"/>
          </a:xfrm>
          <a:prstGeom prst="leftArrow">
            <a:avLst>
              <a:gd name="adj1" fmla="val 50000"/>
              <a:gd name="adj2" fmla="val 36503"/>
            </a:avLst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55F50C72-D09D-43B5-AFAE-C63D76C8B007}"/>
              </a:ext>
            </a:extLst>
          </p:cNvPr>
          <p:cNvSpPr txBox="1"/>
          <p:nvPr/>
        </p:nvSpPr>
        <p:spPr>
          <a:xfrm>
            <a:off x="3319762" y="2853425"/>
            <a:ext cx="927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ひも</a:t>
            </a:r>
            <a:r>
              <a:rPr kumimoji="1" lang="en-US" altLang="ja-JP" sz="3200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:</a:t>
            </a:r>
            <a:endParaRPr kumimoji="1" lang="ja-JP" altLang="en-US" sz="3200" b="1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E59E3AA6-C92D-4C7E-937B-28687DBCC3CB}"/>
              </a:ext>
            </a:extLst>
          </p:cNvPr>
          <p:cNvSpPr txBox="1"/>
          <p:nvPr/>
        </p:nvSpPr>
        <p:spPr>
          <a:xfrm>
            <a:off x="4071065" y="2769446"/>
            <a:ext cx="29374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マップ全体にたらいが降る。たらいに当たるとスタン。</a:t>
            </a:r>
          </a:p>
        </p:txBody>
      </p:sp>
      <p:pic>
        <p:nvPicPr>
          <p:cNvPr id="52" name="図 51">
            <a:extLst>
              <a:ext uri="{FF2B5EF4-FFF2-40B4-BE49-F238E27FC236}">
                <a16:creationId xmlns:a16="http://schemas.microsoft.com/office/drawing/2014/main" id="{3FBA84DF-2B5A-44E6-9E0D-F82B9D28ECC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88" y="2314033"/>
            <a:ext cx="952680" cy="952680"/>
          </a:xfrm>
          <a:prstGeom prst="rect">
            <a:avLst/>
          </a:prstGeom>
          <a:effectLst>
            <a:glow rad="63500">
              <a:srgbClr val="FF66FF">
                <a:alpha val="40000"/>
              </a:srgb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89005BD2-4EEB-4966-9F52-7A9511F1AE8E}"/>
              </a:ext>
            </a:extLst>
          </p:cNvPr>
          <p:cNvGrpSpPr/>
          <p:nvPr/>
        </p:nvGrpSpPr>
        <p:grpSpPr>
          <a:xfrm>
            <a:off x="1105563" y="1073480"/>
            <a:ext cx="775761" cy="1237393"/>
            <a:chOff x="1105563" y="1226304"/>
            <a:chExt cx="775761" cy="1237393"/>
          </a:xfrm>
        </p:grpSpPr>
        <p:pic>
          <p:nvPicPr>
            <p:cNvPr id="43" name="図 42">
              <a:extLst>
                <a:ext uri="{FF2B5EF4-FFF2-40B4-BE49-F238E27FC236}">
                  <a16:creationId xmlns:a16="http://schemas.microsoft.com/office/drawing/2014/main" id="{D2841473-DA62-4EBB-9BE8-80479B7ADC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02"/>
            <a:stretch/>
          </p:blipFill>
          <p:spPr>
            <a:xfrm flipH="1">
              <a:off x="1105563" y="1430292"/>
              <a:ext cx="500667" cy="771165"/>
            </a:xfrm>
            <a:prstGeom prst="roundRect">
              <a:avLst>
                <a:gd name="adj" fmla="val 16667"/>
              </a:avLst>
            </a:prstGeom>
            <a:ln w="19050">
              <a:solidFill>
                <a:schemeClr val="bg1"/>
              </a:solidFill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0BFF1581-7B75-4F7C-86D1-99770059F2DA}"/>
                </a:ext>
              </a:extLst>
            </p:cNvPr>
            <p:cNvSpPr txBox="1"/>
            <p:nvPr/>
          </p:nvSpPr>
          <p:spPr>
            <a:xfrm>
              <a:off x="1481214" y="1226304"/>
              <a:ext cx="400110" cy="123739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ja-JP" altLang="en-US" sz="1400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触れると発動</a:t>
              </a:r>
              <a:endParaRPr kumimoji="1" lang="ja-JP" altLang="en-US" sz="1400" dirty="0"/>
            </a:p>
          </p:txBody>
        </p:sp>
      </p:grpSp>
      <p:sp>
        <p:nvSpPr>
          <p:cNvPr id="63" name="矢印: 左 62">
            <a:extLst>
              <a:ext uri="{FF2B5EF4-FFF2-40B4-BE49-F238E27FC236}">
                <a16:creationId xmlns:a16="http://schemas.microsoft.com/office/drawing/2014/main" id="{AB039A22-508E-4E97-B49E-11BFCDF914BE}"/>
              </a:ext>
            </a:extLst>
          </p:cNvPr>
          <p:cNvSpPr/>
          <p:nvPr/>
        </p:nvSpPr>
        <p:spPr>
          <a:xfrm rot="10800000">
            <a:off x="1094585" y="4108134"/>
            <a:ext cx="952680" cy="624000"/>
          </a:xfrm>
          <a:prstGeom prst="leftArrow">
            <a:avLst>
              <a:gd name="adj1" fmla="val 50000"/>
              <a:gd name="adj2" fmla="val 36503"/>
            </a:avLst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4" name="図 63">
            <a:extLst>
              <a:ext uri="{FF2B5EF4-FFF2-40B4-BE49-F238E27FC236}">
                <a16:creationId xmlns:a16="http://schemas.microsoft.com/office/drawing/2014/main" id="{F28A6BA8-CFBC-407C-BB8C-3B069B41546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14" y="3487797"/>
            <a:ext cx="952680" cy="952680"/>
          </a:xfrm>
          <a:prstGeom prst="rect">
            <a:avLst/>
          </a:prstGeom>
          <a:effectLst>
            <a:glow rad="63500">
              <a:srgbClr val="FF66FF">
                <a:alpha val="40000"/>
              </a:srgb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51471A62-85FA-461C-B58A-B15E9BA430EB}"/>
              </a:ext>
            </a:extLst>
          </p:cNvPr>
          <p:cNvSpPr txBox="1"/>
          <p:nvPr/>
        </p:nvSpPr>
        <p:spPr>
          <a:xfrm>
            <a:off x="3338288" y="3942341"/>
            <a:ext cx="9273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はちみつ</a:t>
            </a:r>
            <a:endParaRPr kumimoji="1" lang="ja-JP" altLang="en-US" sz="3200" b="1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C0C4C028-224C-4310-AC36-A9BF686852C7}"/>
              </a:ext>
            </a:extLst>
          </p:cNvPr>
          <p:cNvSpPr/>
          <p:nvPr/>
        </p:nvSpPr>
        <p:spPr>
          <a:xfrm>
            <a:off x="4003267" y="4024248"/>
            <a:ext cx="2904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4000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:</a:t>
            </a:r>
            <a:endParaRPr lang="ja-JP" altLang="en-US" sz="4000" dirty="0"/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795EA01F-A490-4DE1-B1AB-1DDFBE0FFB25}"/>
              </a:ext>
            </a:extLst>
          </p:cNvPr>
          <p:cNvSpPr txBox="1"/>
          <p:nvPr/>
        </p:nvSpPr>
        <p:spPr>
          <a:xfrm>
            <a:off x="4148499" y="3748947"/>
            <a:ext cx="29374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瓶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が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割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れて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はちみつ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が</a:t>
            </a:r>
            <a:endParaRPr kumimoji="1" lang="en-US" altLang="ja-JP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広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がる。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範囲内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の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ネズ</a:t>
            </a:r>
            <a:endParaRPr kumimoji="1" lang="en-US" altLang="ja-JP" sz="2000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ミ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は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移動速度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が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下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がり</a:t>
            </a:r>
            <a:endParaRPr kumimoji="1" lang="en-US" altLang="ja-JP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ジャンプ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できなくなる。</a:t>
            </a:r>
            <a:endParaRPr kumimoji="1" lang="ja-JP" altLang="en-US" sz="2000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67" name="矢印: 左 66">
            <a:extLst>
              <a:ext uri="{FF2B5EF4-FFF2-40B4-BE49-F238E27FC236}">
                <a16:creationId xmlns:a16="http://schemas.microsoft.com/office/drawing/2014/main" id="{3126156F-59AD-4E5B-83E1-A438F97242E4}"/>
              </a:ext>
            </a:extLst>
          </p:cNvPr>
          <p:cNvSpPr/>
          <p:nvPr/>
        </p:nvSpPr>
        <p:spPr>
          <a:xfrm rot="10800000">
            <a:off x="1083370" y="5112599"/>
            <a:ext cx="952680" cy="624000"/>
          </a:xfrm>
          <a:prstGeom prst="leftArrow">
            <a:avLst>
              <a:gd name="adj1" fmla="val 50000"/>
              <a:gd name="adj2" fmla="val 36503"/>
            </a:avLst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8" name="図 67">
            <a:extLst>
              <a:ext uri="{FF2B5EF4-FFF2-40B4-BE49-F238E27FC236}">
                <a16:creationId xmlns:a16="http://schemas.microsoft.com/office/drawing/2014/main" id="{72CE51A8-A5F2-4E79-A83C-EE8D2576014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73" y="4514417"/>
            <a:ext cx="952680" cy="952680"/>
          </a:xfrm>
          <a:prstGeom prst="rect">
            <a:avLst/>
          </a:prstGeom>
          <a:effectLst>
            <a:glow rad="63500">
              <a:srgbClr val="FF66FF">
                <a:alpha val="40000"/>
              </a:srgb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9483D846-1010-41F7-A383-EE4C6CDE6CE0}"/>
              </a:ext>
            </a:extLst>
          </p:cNvPr>
          <p:cNvSpPr txBox="1"/>
          <p:nvPr/>
        </p:nvSpPr>
        <p:spPr>
          <a:xfrm>
            <a:off x="3281025" y="5208870"/>
            <a:ext cx="927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ペットボトル</a:t>
            </a:r>
            <a:endParaRPr kumimoji="1" lang="ja-JP" altLang="en-US" sz="2400" b="1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A6F76DF0-A5E4-4A69-ABF5-0EF26894CD2B}"/>
              </a:ext>
            </a:extLst>
          </p:cNvPr>
          <p:cNvSpPr/>
          <p:nvPr/>
        </p:nvSpPr>
        <p:spPr>
          <a:xfrm>
            <a:off x="4003267" y="5200870"/>
            <a:ext cx="2904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4000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:</a:t>
            </a:r>
            <a:endParaRPr lang="ja-JP" altLang="en-US" sz="4000" dirty="0"/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079F6F0B-1CE1-4E45-817B-C81C0D2C9AC3}"/>
              </a:ext>
            </a:extLst>
          </p:cNvPr>
          <p:cNvSpPr txBox="1"/>
          <p:nvPr/>
        </p:nvSpPr>
        <p:spPr>
          <a:xfrm>
            <a:off x="4208410" y="5085071"/>
            <a:ext cx="25909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正面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にまっすぐ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転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がっていく。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当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たった</a:t>
            </a:r>
            <a:endParaRPr kumimoji="1" lang="en-US" altLang="ja-JP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ネズミ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に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スタン。</a:t>
            </a:r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7050311E-97EA-40AB-9488-0A28DF3CCFFF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8" r="41706"/>
          <a:stretch/>
        </p:blipFill>
        <p:spPr>
          <a:xfrm>
            <a:off x="2099928" y="6615544"/>
            <a:ext cx="899777" cy="928468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2" name="矢印: 左 71">
            <a:extLst>
              <a:ext uri="{FF2B5EF4-FFF2-40B4-BE49-F238E27FC236}">
                <a16:creationId xmlns:a16="http://schemas.microsoft.com/office/drawing/2014/main" id="{D6CF2DCF-6660-4AE4-B286-A05F3F669D80}"/>
              </a:ext>
            </a:extLst>
          </p:cNvPr>
          <p:cNvSpPr/>
          <p:nvPr/>
        </p:nvSpPr>
        <p:spPr>
          <a:xfrm rot="12239544">
            <a:off x="1066371" y="6586663"/>
            <a:ext cx="952680" cy="624000"/>
          </a:xfrm>
          <a:prstGeom prst="leftArrow">
            <a:avLst>
              <a:gd name="adj1" fmla="val 50000"/>
              <a:gd name="adj2" fmla="val 36503"/>
            </a:avLst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A08A2EF5-0A49-494B-B403-0D87F0B609A6}"/>
              </a:ext>
            </a:extLst>
          </p:cNvPr>
          <p:cNvGrpSpPr/>
          <p:nvPr/>
        </p:nvGrpSpPr>
        <p:grpSpPr>
          <a:xfrm>
            <a:off x="1101514" y="5741914"/>
            <a:ext cx="775761" cy="1237393"/>
            <a:chOff x="1105563" y="1226304"/>
            <a:chExt cx="775761" cy="1237393"/>
          </a:xfrm>
        </p:grpSpPr>
        <p:pic>
          <p:nvPicPr>
            <p:cNvPr id="74" name="図 73">
              <a:extLst>
                <a:ext uri="{FF2B5EF4-FFF2-40B4-BE49-F238E27FC236}">
                  <a16:creationId xmlns:a16="http://schemas.microsoft.com/office/drawing/2014/main" id="{CE95632E-1960-4D25-B724-EDC47C0D4B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02"/>
            <a:stretch/>
          </p:blipFill>
          <p:spPr>
            <a:xfrm flipH="1">
              <a:off x="1105563" y="1430292"/>
              <a:ext cx="500667" cy="771165"/>
            </a:xfrm>
            <a:prstGeom prst="roundRect">
              <a:avLst>
                <a:gd name="adj" fmla="val 16667"/>
              </a:avLst>
            </a:prstGeom>
            <a:ln w="19050">
              <a:solidFill>
                <a:schemeClr val="bg1"/>
              </a:solidFill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75" name="テキスト ボックス 74">
              <a:extLst>
                <a:ext uri="{FF2B5EF4-FFF2-40B4-BE49-F238E27FC236}">
                  <a16:creationId xmlns:a16="http://schemas.microsoft.com/office/drawing/2014/main" id="{988D99E0-1BE0-4F41-8345-C79416D253C4}"/>
                </a:ext>
              </a:extLst>
            </p:cNvPr>
            <p:cNvSpPr txBox="1"/>
            <p:nvPr/>
          </p:nvSpPr>
          <p:spPr>
            <a:xfrm>
              <a:off x="1481214" y="1226304"/>
              <a:ext cx="400110" cy="123739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ja-JP" altLang="en-US" sz="1400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触れると発動</a:t>
              </a:r>
              <a:endParaRPr kumimoji="1" lang="ja-JP" altLang="en-US" sz="1400" dirty="0"/>
            </a:p>
          </p:txBody>
        </p:sp>
      </p:grpSp>
      <p:pic>
        <p:nvPicPr>
          <p:cNvPr id="17" name="図 16">
            <a:extLst>
              <a:ext uri="{FF2B5EF4-FFF2-40B4-BE49-F238E27FC236}">
                <a16:creationId xmlns:a16="http://schemas.microsoft.com/office/drawing/2014/main" id="{55DA64F7-971C-4B4B-9758-2C173A6B1AC2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7572" b="68328"/>
          <a:stretch/>
        </p:blipFill>
        <p:spPr>
          <a:xfrm>
            <a:off x="2502173" y="6280802"/>
            <a:ext cx="705897" cy="6190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67A87F88-E6A2-4893-870A-E604FF79F49F}"/>
              </a:ext>
            </a:extLst>
          </p:cNvPr>
          <p:cNvSpPr txBox="1"/>
          <p:nvPr/>
        </p:nvSpPr>
        <p:spPr>
          <a:xfrm>
            <a:off x="3212712" y="6552863"/>
            <a:ext cx="9273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ネズミ</a:t>
            </a:r>
            <a:r>
              <a:rPr kumimoji="1" lang="ja-JP" altLang="en-US" sz="2400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捕</a:t>
            </a:r>
            <a:r>
              <a:rPr kumimoji="1" lang="ja-JP" altLang="en-US" sz="2000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り</a:t>
            </a:r>
            <a:endParaRPr kumimoji="1" lang="en-US" altLang="ja-JP" b="1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5E35C93F-4CE6-4725-9A30-B5D8FC4B4867}"/>
              </a:ext>
            </a:extLst>
          </p:cNvPr>
          <p:cNvSpPr/>
          <p:nvPr/>
        </p:nvSpPr>
        <p:spPr>
          <a:xfrm>
            <a:off x="3956683" y="6564751"/>
            <a:ext cx="2904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4000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:</a:t>
            </a:r>
            <a:endParaRPr lang="ja-JP" altLang="en-US" sz="4000" dirty="0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D25DFEE-2E2F-4468-B6F3-08726F5D2C31}"/>
              </a:ext>
            </a:extLst>
          </p:cNvPr>
          <p:cNvSpPr txBox="1"/>
          <p:nvPr/>
        </p:nvSpPr>
        <p:spPr>
          <a:xfrm>
            <a:off x="4148499" y="6256974"/>
            <a:ext cx="27179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アイテム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として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保持</a:t>
            </a:r>
            <a:endParaRPr kumimoji="1" lang="en-US" altLang="ja-JP" sz="2000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できる。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使用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すると</a:t>
            </a:r>
            <a:endParaRPr kumimoji="1" lang="en-US" altLang="ja-JP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足元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に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設置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でき、</a:t>
            </a:r>
            <a:endParaRPr kumimoji="1" lang="en-US" altLang="ja-JP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触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れた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ネズミ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に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スタン。</a:t>
            </a:r>
          </a:p>
        </p:txBody>
      </p:sp>
      <p:sp>
        <p:nvSpPr>
          <p:cNvPr id="79" name="矢印: 左 78">
            <a:extLst>
              <a:ext uri="{FF2B5EF4-FFF2-40B4-BE49-F238E27FC236}">
                <a16:creationId xmlns:a16="http://schemas.microsoft.com/office/drawing/2014/main" id="{8A5242EC-E048-4A39-BC7E-76EAF28E5893}"/>
              </a:ext>
            </a:extLst>
          </p:cNvPr>
          <p:cNvSpPr/>
          <p:nvPr/>
        </p:nvSpPr>
        <p:spPr>
          <a:xfrm rot="12205558">
            <a:off x="1027627" y="7902797"/>
            <a:ext cx="899076" cy="624000"/>
          </a:xfrm>
          <a:prstGeom prst="leftArrow">
            <a:avLst>
              <a:gd name="adj1" fmla="val 50000"/>
              <a:gd name="adj2" fmla="val 36503"/>
            </a:avLst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F899EEFC-EACF-4D4A-8E1F-3EE6E5E7B04A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03" b="65764"/>
          <a:stretch/>
        </p:blipFill>
        <p:spPr>
          <a:xfrm>
            <a:off x="2694091" y="7627012"/>
            <a:ext cx="607577" cy="5192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27FED2E6-0520-4FF1-9805-62E89EFEA134}"/>
              </a:ext>
            </a:extLst>
          </p:cNvPr>
          <p:cNvSpPr txBox="1"/>
          <p:nvPr/>
        </p:nvSpPr>
        <p:spPr>
          <a:xfrm>
            <a:off x="3150206" y="8208655"/>
            <a:ext cx="1141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ダイナマイト</a:t>
            </a:r>
            <a:endParaRPr kumimoji="1" lang="ja-JP" altLang="en-US" sz="2800" b="1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31405768-A17B-4877-B72E-1ECCFE083D4C}"/>
              </a:ext>
            </a:extLst>
          </p:cNvPr>
          <p:cNvSpPr/>
          <p:nvPr/>
        </p:nvSpPr>
        <p:spPr>
          <a:xfrm>
            <a:off x="3956683" y="8196562"/>
            <a:ext cx="2904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4000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:</a:t>
            </a:r>
            <a:endParaRPr lang="ja-JP" altLang="en-US" sz="4000" dirty="0"/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CA6CC046-64C5-4C57-B482-5A723089839E}"/>
              </a:ext>
            </a:extLst>
          </p:cNvPr>
          <p:cNvSpPr txBox="1"/>
          <p:nvPr/>
        </p:nvSpPr>
        <p:spPr>
          <a:xfrm>
            <a:off x="4180815" y="7707014"/>
            <a:ext cx="27179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アイテム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として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保持</a:t>
            </a:r>
            <a:endParaRPr kumimoji="1" lang="en-US" altLang="ja-JP" sz="2000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できる。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使用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すると</a:t>
            </a:r>
            <a:endParaRPr kumimoji="1" lang="en-US" altLang="ja-JP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足元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に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設置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でき、</a:t>
            </a:r>
            <a:endParaRPr kumimoji="1" lang="en-US" altLang="ja-JP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一定時間経過後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に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範囲内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にいる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全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ての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プレイヤー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を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吹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き</a:t>
            </a:r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飛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ばす。</a:t>
            </a:r>
            <a:endParaRPr kumimoji="1" lang="ja-JP" altLang="en-US" sz="2000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4994AAAF-4FF0-4C80-B131-2932F45782CC}"/>
              </a:ext>
            </a:extLst>
          </p:cNvPr>
          <p:cNvSpPr txBox="1"/>
          <p:nvPr/>
        </p:nvSpPr>
        <p:spPr>
          <a:xfrm>
            <a:off x="70515" y="8903378"/>
            <a:ext cx="1761236" cy="95410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ネコ</a:t>
            </a:r>
            <a:r>
              <a:rPr kumimoji="1" lang="ja-JP" altLang="en-US" sz="28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の</a:t>
            </a:r>
            <a:endParaRPr kumimoji="1" lang="en-US" altLang="ja-JP" sz="2800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algn="ctr"/>
            <a:r>
              <a:rPr kumimoji="1" lang="ja-JP" altLang="en-US" sz="24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障害物説明</a:t>
            </a:r>
            <a:endParaRPr kumimoji="1" lang="en-US" altLang="ja-JP" sz="2800" b="1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pic>
        <p:nvPicPr>
          <p:cNvPr id="48" name="図 47">
            <a:extLst>
              <a:ext uri="{FF2B5EF4-FFF2-40B4-BE49-F238E27FC236}">
                <a16:creationId xmlns:a16="http://schemas.microsoft.com/office/drawing/2014/main" id="{825B3CEC-9F82-4289-A94C-DA46EA5F7562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2" b="10012"/>
          <a:stretch/>
        </p:blipFill>
        <p:spPr>
          <a:xfrm>
            <a:off x="109874" y="7377394"/>
            <a:ext cx="878764" cy="9654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0" name="図 79">
            <a:extLst>
              <a:ext uri="{FF2B5EF4-FFF2-40B4-BE49-F238E27FC236}">
                <a16:creationId xmlns:a16="http://schemas.microsoft.com/office/drawing/2014/main" id="{4BB158B5-7E01-49A2-ADDC-8CA056624C2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40" y="7150672"/>
            <a:ext cx="952680" cy="952680"/>
          </a:xfrm>
          <a:prstGeom prst="rect">
            <a:avLst/>
          </a:prstGeom>
          <a:effectLst>
            <a:glow rad="63500">
              <a:srgbClr val="FF66FF">
                <a:alpha val="40000"/>
              </a:srgb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6182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図 72">
            <a:extLst>
              <a:ext uri="{FF2B5EF4-FFF2-40B4-BE49-F238E27FC236}">
                <a16:creationId xmlns:a16="http://schemas.microsoft.com/office/drawing/2014/main" id="{50E710CD-F6CC-4622-844D-B418305A93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29" t="9716" r="13756" b="21513"/>
          <a:stretch/>
        </p:blipFill>
        <p:spPr>
          <a:xfrm>
            <a:off x="4723669" y="8336812"/>
            <a:ext cx="1667835" cy="1395469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bg1">
                <a:lumMod val="5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1155251-6165-419D-B49B-05C172ABF0EF}"/>
              </a:ext>
            </a:extLst>
          </p:cNvPr>
          <p:cNvSpPr/>
          <p:nvPr/>
        </p:nvSpPr>
        <p:spPr>
          <a:xfrm>
            <a:off x="-27067" y="0"/>
            <a:ext cx="6885067" cy="1528011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F8364E2-9645-43E9-A1F7-CE2E5FAA72A4}"/>
              </a:ext>
            </a:extLst>
          </p:cNvPr>
          <p:cNvSpPr/>
          <p:nvPr/>
        </p:nvSpPr>
        <p:spPr>
          <a:xfrm>
            <a:off x="0" y="17927"/>
            <a:ext cx="6858000" cy="1406646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534EB52-26F1-4A6F-9F26-B84BEBA1A701}"/>
              </a:ext>
            </a:extLst>
          </p:cNvPr>
          <p:cNvSpPr/>
          <p:nvPr/>
        </p:nvSpPr>
        <p:spPr>
          <a:xfrm>
            <a:off x="0" y="0"/>
            <a:ext cx="6858000" cy="1291156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24417CB3-F97F-4286-B4B9-52E9EC0C3BB0}"/>
              </a:ext>
            </a:extLst>
          </p:cNvPr>
          <p:cNvGrpSpPr/>
          <p:nvPr/>
        </p:nvGrpSpPr>
        <p:grpSpPr>
          <a:xfrm>
            <a:off x="665721" y="133123"/>
            <a:ext cx="5499489" cy="1024909"/>
            <a:chOff x="146298" y="435140"/>
            <a:chExt cx="6440323" cy="122008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188A5F60-6EB4-4CFE-AA75-C03974C93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298" y="435140"/>
              <a:ext cx="2343280" cy="808028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39B737FE-7112-48CB-959A-EB9D7906B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2329" y="737078"/>
              <a:ext cx="751466" cy="678744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0D5618F5-9610-4AA4-9438-5F318274D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8262" y="922608"/>
              <a:ext cx="3458359" cy="732612"/>
            </a:xfrm>
            <a:prstGeom prst="rect">
              <a:avLst/>
            </a:prstGeom>
          </p:spPr>
        </p:pic>
      </p:grp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A128627-39E2-4B3D-8C91-7B06F36EEB32}"/>
              </a:ext>
            </a:extLst>
          </p:cNvPr>
          <p:cNvSpPr txBox="1"/>
          <p:nvPr/>
        </p:nvSpPr>
        <p:spPr>
          <a:xfrm>
            <a:off x="2534848" y="9082609"/>
            <a:ext cx="1761236" cy="76944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共通の</a:t>
            </a:r>
            <a:endParaRPr kumimoji="1" lang="en-US" altLang="ja-JP" sz="2400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algn="ctr"/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障害物説明</a:t>
            </a:r>
            <a:endParaRPr kumimoji="1" lang="en-US" altLang="ja-JP" sz="2400" b="1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BBD089CC-63FC-4E4D-A8C8-8D5EC6A55CE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8" t="16137" r="37522" b="2279"/>
          <a:stretch/>
        </p:blipFill>
        <p:spPr>
          <a:xfrm>
            <a:off x="2186429" y="1629366"/>
            <a:ext cx="946015" cy="908576"/>
          </a:xfrm>
          <a:prstGeom prst="rect">
            <a:avLst/>
          </a:prstGeom>
          <a:ln w="38100" cap="sq">
            <a:solidFill>
              <a:schemeClr val="bg1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383FBAD6-A556-435C-BE9E-6C384C4A41F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6" t="21857" r="39003" b="46815"/>
          <a:stretch/>
        </p:blipFill>
        <p:spPr>
          <a:xfrm>
            <a:off x="134197" y="1720357"/>
            <a:ext cx="1011777" cy="766998"/>
          </a:xfrm>
          <a:prstGeom prst="rect">
            <a:avLst/>
          </a:prstGeom>
          <a:ln w="38100" cap="sq">
            <a:solidFill>
              <a:schemeClr val="bg1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AE23F2E-3D0F-44DC-A1D7-EE3F8E8A370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32" t="22315" r="28687" b="24470"/>
          <a:stretch/>
        </p:blipFill>
        <p:spPr>
          <a:xfrm>
            <a:off x="134197" y="2658943"/>
            <a:ext cx="797585" cy="990231"/>
          </a:xfrm>
          <a:prstGeom prst="rect">
            <a:avLst/>
          </a:prstGeom>
          <a:ln w="38100" cap="sq">
            <a:solidFill>
              <a:schemeClr val="bg1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5CED44E1-7734-4352-A9CE-4D9DABB637A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1" t="7911" r="11959" b="8363"/>
          <a:stretch/>
        </p:blipFill>
        <p:spPr>
          <a:xfrm>
            <a:off x="1976937" y="2683025"/>
            <a:ext cx="1115822" cy="1144785"/>
          </a:xfrm>
          <a:prstGeom prst="rect">
            <a:avLst/>
          </a:prstGeom>
          <a:ln w="38100" cap="sq">
            <a:solidFill>
              <a:schemeClr val="bg1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7151D267-CB14-4A4A-9E72-DF6F4C06BAD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2" t="14681" r="29665" b="25500"/>
          <a:stretch/>
        </p:blipFill>
        <p:spPr>
          <a:xfrm>
            <a:off x="134197" y="3950794"/>
            <a:ext cx="800038" cy="1114672"/>
          </a:xfrm>
          <a:prstGeom prst="rect">
            <a:avLst/>
          </a:prstGeom>
          <a:ln w="38100" cap="sq">
            <a:solidFill>
              <a:schemeClr val="bg1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FD9AD43F-A276-45F3-9B72-869CBAB06AC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7" t="10703" b="6032"/>
          <a:stretch/>
        </p:blipFill>
        <p:spPr>
          <a:xfrm>
            <a:off x="1646392" y="4005620"/>
            <a:ext cx="1373240" cy="1121130"/>
          </a:xfrm>
          <a:prstGeom prst="rect">
            <a:avLst/>
          </a:prstGeom>
          <a:ln w="38100" cap="sq">
            <a:solidFill>
              <a:schemeClr val="bg1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E1013A44-C0DD-4437-B01F-A0BA2B61DEE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8" r="29461" b="7647"/>
          <a:stretch/>
        </p:blipFill>
        <p:spPr>
          <a:xfrm>
            <a:off x="82460" y="5288732"/>
            <a:ext cx="941411" cy="1203406"/>
          </a:xfrm>
          <a:prstGeom prst="rect">
            <a:avLst/>
          </a:prstGeom>
          <a:ln w="38100" cap="sq">
            <a:solidFill>
              <a:schemeClr val="bg1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ACD2703E-A43B-45CA-969F-58444B2A2C6F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83" b="26431"/>
          <a:stretch/>
        </p:blipFill>
        <p:spPr>
          <a:xfrm>
            <a:off x="1717677" y="5345620"/>
            <a:ext cx="1898011" cy="1202268"/>
          </a:xfrm>
          <a:prstGeom prst="rect">
            <a:avLst/>
          </a:prstGeom>
          <a:ln w="38100" cap="sq">
            <a:solidFill>
              <a:schemeClr val="bg1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A7BD47A2-0E4E-4FBB-87F6-1A31D0C5763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55" t="21525" r="19211" b="27236"/>
          <a:stretch/>
        </p:blipFill>
        <p:spPr>
          <a:xfrm>
            <a:off x="114557" y="7168304"/>
            <a:ext cx="818889" cy="1121129"/>
          </a:xfrm>
          <a:prstGeom prst="rect">
            <a:avLst/>
          </a:prstGeom>
          <a:ln w="38100" cap="sq">
            <a:solidFill>
              <a:schemeClr val="bg1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4" name="矢印: 左 43">
            <a:extLst>
              <a:ext uri="{FF2B5EF4-FFF2-40B4-BE49-F238E27FC236}">
                <a16:creationId xmlns:a16="http://schemas.microsoft.com/office/drawing/2014/main" id="{F4093091-7059-456B-BDB9-2E0648EC41E3}"/>
              </a:ext>
            </a:extLst>
          </p:cNvPr>
          <p:cNvSpPr/>
          <p:nvPr/>
        </p:nvSpPr>
        <p:spPr>
          <a:xfrm rot="10800000">
            <a:off x="-1386414" y="901848"/>
            <a:ext cx="952680" cy="624000"/>
          </a:xfrm>
          <a:prstGeom prst="leftArrow">
            <a:avLst>
              <a:gd name="adj1" fmla="val 50000"/>
              <a:gd name="adj2" fmla="val 36503"/>
            </a:avLst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5" name="図 44">
            <a:extLst>
              <a:ext uri="{FF2B5EF4-FFF2-40B4-BE49-F238E27FC236}">
                <a16:creationId xmlns:a16="http://schemas.microsoft.com/office/drawing/2014/main" id="{DA8157C5-87FA-49B3-B4EE-BA085CA4FC1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4163" y="335554"/>
            <a:ext cx="952680" cy="952680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40BE0DD3-5956-43F8-A258-16996027CBF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959" y="6765340"/>
            <a:ext cx="1862663" cy="1229958"/>
          </a:xfrm>
          <a:prstGeom prst="rect">
            <a:avLst/>
          </a:prstGeom>
          <a:ln w="38100" cap="sq">
            <a:solidFill>
              <a:schemeClr val="bg1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BD360BE6-BA70-47AB-B7C8-C91BF1A9744A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5" t="12368" r="13966"/>
          <a:stretch/>
        </p:blipFill>
        <p:spPr>
          <a:xfrm>
            <a:off x="2200478" y="7721560"/>
            <a:ext cx="1761236" cy="1181827"/>
          </a:xfrm>
          <a:prstGeom prst="rect">
            <a:avLst/>
          </a:prstGeom>
          <a:ln w="38100" cap="sq">
            <a:solidFill>
              <a:schemeClr val="bg1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34FB9DC5-8FF3-4466-B385-C64D0A477C1B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63" t="18552" r="24811" b="31081"/>
          <a:stretch/>
        </p:blipFill>
        <p:spPr>
          <a:xfrm>
            <a:off x="244484" y="7522952"/>
            <a:ext cx="862694" cy="1121130"/>
          </a:xfrm>
          <a:prstGeom prst="rect">
            <a:avLst/>
          </a:prstGeom>
          <a:ln w="38100" cap="sq">
            <a:solidFill>
              <a:schemeClr val="bg1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253AAFA1-3B2B-4C40-A107-242C2BA1D24E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96" t="21024" r="26959" b="38782"/>
          <a:stretch/>
        </p:blipFill>
        <p:spPr>
          <a:xfrm>
            <a:off x="438438" y="7961480"/>
            <a:ext cx="798667" cy="1121129"/>
          </a:xfrm>
          <a:prstGeom prst="rect">
            <a:avLst/>
          </a:prstGeom>
          <a:ln w="38100" cap="sq">
            <a:solidFill>
              <a:schemeClr val="bg1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6" name="矢印: 左 45">
            <a:extLst>
              <a:ext uri="{FF2B5EF4-FFF2-40B4-BE49-F238E27FC236}">
                <a16:creationId xmlns:a16="http://schemas.microsoft.com/office/drawing/2014/main" id="{2155ED00-19C2-4FC7-9190-6CEB39F73C1B}"/>
              </a:ext>
            </a:extLst>
          </p:cNvPr>
          <p:cNvSpPr/>
          <p:nvPr/>
        </p:nvSpPr>
        <p:spPr>
          <a:xfrm rot="10800000">
            <a:off x="1243597" y="1965798"/>
            <a:ext cx="845210" cy="378806"/>
          </a:xfrm>
          <a:prstGeom prst="leftArrow">
            <a:avLst>
              <a:gd name="adj1" fmla="val 50000"/>
              <a:gd name="adj2" fmla="val 64048"/>
            </a:avLst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7" name="図 46">
            <a:extLst>
              <a:ext uri="{FF2B5EF4-FFF2-40B4-BE49-F238E27FC236}">
                <a16:creationId xmlns:a16="http://schemas.microsoft.com/office/drawing/2014/main" id="{06660328-F9D9-400E-A168-FBE2D5612C9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16" y="1392775"/>
            <a:ext cx="786916" cy="786916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EB4EEF66-CEFA-4F30-85AA-99A3D7FC436F}"/>
              </a:ext>
            </a:extLst>
          </p:cNvPr>
          <p:cNvSpPr txBox="1"/>
          <p:nvPr/>
        </p:nvSpPr>
        <p:spPr>
          <a:xfrm>
            <a:off x="3222822" y="1774745"/>
            <a:ext cx="703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本</a:t>
            </a:r>
            <a:r>
              <a:rPr kumimoji="1" lang="en-US" altLang="ja-JP" sz="3200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:</a:t>
            </a:r>
            <a:endParaRPr kumimoji="1" lang="ja-JP" altLang="en-US" sz="3200" b="1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635A8BC3-0C2B-4F8B-B42E-BB8881D4AC1B}"/>
              </a:ext>
            </a:extLst>
          </p:cNvPr>
          <p:cNvSpPr txBox="1"/>
          <p:nvPr/>
        </p:nvSpPr>
        <p:spPr>
          <a:xfrm>
            <a:off x="3786380" y="1629366"/>
            <a:ext cx="29374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本が崩れ落ちる。</a:t>
            </a:r>
            <a:endParaRPr kumimoji="1" lang="en-US" altLang="ja-JP" sz="2000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発動者以外が</a:t>
            </a:r>
            <a:endParaRPr kumimoji="1" lang="en-US" altLang="ja-JP" sz="2000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当たった時スタン。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9B473ED-2016-44E1-A2A6-468224881033}"/>
              </a:ext>
            </a:extLst>
          </p:cNvPr>
          <p:cNvSpPr txBox="1"/>
          <p:nvPr/>
        </p:nvSpPr>
        <p:spPr>
          <a:xfrm>
            <a:off x="2843664" y="2937959"/>
            <a:ext cx="1373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扇風機</a:t>
            </a:r>
            <a:r>
              <a:rPr kumimoji="1" lang="en-US" altLang="ja-JP" sz="3200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:</a:t>
            </a:r>
            <a:endParaRPr kumimoji="1" lang="ja-JP" altLang="en-US" sz="3200" b="1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65D52E9D-E7AB-46AF-8F98-9499FDCCAFD6}"/>
              </a:ext>
            </a:extLst>
          </p:cNvPr>
          <p:cNvSpPr txBox="1"/>
          <p:nvPr/>
        </p:nvSpPr>
        <p:spPr>
          <a:xfrm>
            <a:off x="3920577" y="2719688"/>
            <a:ext cx="293742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ネコ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が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起動、ネズミ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が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停止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を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出来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る。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起動中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は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正面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に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風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が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発生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し、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範囲内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の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ネズミ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は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風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の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方向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に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飛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ばされる</a:t>
            </a:r>
            <a:endParaRPr kumimoji="1" lang="ja-JP" altLang="en-US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CE31824D-E065-4DD9-AAFE-9D0E78A4F689}"/>
              </a:ext>
            </a:extLst>
          </p:cNvPr>
          <p:cNvSpPr txBox="1"/>
          <p:nvPr/>
        </p:nvSpPr>
        <p:spPr>
          <a:xfrm>
            <a:off x="2609258" y="4402049"/>
            <a:ext cx="147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スピーカー</a:t>
            </a:r>
            <a:endParaRPr kumimoji="1" lang="ja-JP" altLang="en-US" sz="3200" b="1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53" name="矢印: 左 52">
            <a:extLst>
              <a:ext uri="{FF2B5EF4-FFF2-40B4-BE49-F238E27FC236}">
                <a16:creationId xmlns:a16="http://schemas.microsoft.com/office/drawing/2014/main" id="{F72549FA-29E8-41E2-8A02-AD695CBF6219}"/>
              </a:ext>
            </a:extLst>
          </p:cNvPr>
          <p:cNvSpPr/>
          <p:nvPr/>
        </p:nvSpPr>
        <p:spPr>
          <a:xfrm rot="10800000">
            <a:off x="1030416" y="2990893"/>
            <a:ext cx="845210" cy="378806"/>
          </a:xfrm>
          <a:prstGeom prst="leftArrow">
            <a:avLst>
              <a:gd name="adj1" fmla="val 50000"/>
              <a:gd name="adj2" fmla="val 64048"/>
            </a:avLst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4" name="図 53">
            <a:extLst>
              <a:ext uri="{FF2B5EF4-FFF2-40B4-BE49-F238E27FC236}">
                <a16:creationId xmlns:a16="http://schemas.microsoft.com/office/drawing/2014/main" id="{E4CA0053-3709-4B78-BAC1-0BB67725274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29" y="2481960"/>
            <a:ext cx="786916" cy="786916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5" name="矢印: 左 54">
            <a:extLst>
              <a:ext uri="{FF2B5EF4-FFF2-40B4-BE49-F238E27FC236}">
                <a16:creationId xmlns:a16="http://schemas.microsoft.com/office/drawing/2014/main" id="{5E889D80-6A52-40D3-8928-512EBF7143F4}"/>
              </a:ext>
            </a:extLst>
          </p:cNvPr>
          <p:cNvSpPr/>
          <p:nvPr/>
        </p:nvSpPr>
        <p:spPr>
          <a:xfrm rot="10800000">
            <a:off x="1051427" y="4365598"/>
            <a:ext cx="519719" cy="378806"/>
          </a:xfrm>
          <a:prstGeom prst="leftArrow">
            <a:avLst>
              <a:gd name="adj1" fmla="val 50000"/>
              <a:gd name="adj2" fmla="val 64048"/>
            </a:avLst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5F7E96AA-F5C6-4822-83DF-9EEDA9E61878}"/>
              </a:ext>
            </a:extLst>
          </p:cNvPr>
          <p:cNvSpPr/>
          <p:nvPr/>
        </p:nvSpPr>
        <p:spPr>
          <a:xfrm>
            <a:off x="3807622" y="4337137"/>
            <a:ext cx="2584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2800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:</a:t>
            </a:r>
            <a:endParaRPr lang="ja-JP" altLang="en-US" sz="2800" dirty="0"/>
          </a:p>
        </p:txBody>
      </p:sp>
      <p:pic>
        <p:nvPicPr>
          <p:cNvPr id="58" name="図 57">
            <a:extLst>
              <a:ext uri="{FF2B5EF4-FFF2-40B4-BE49-F238E27FC236}">
                <a16:creationId xmlns:a16="http://schemas.microsoft.com/office/drawing/2014/main" id="{28BF71C4-4742-445E-887E-86E683E63DD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72" y="3858536"/>
            <a:ext cx="717166" cy="717166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3FACF8C5-5286-4CA0-9C93-165A5BC2032C}"/>
              </a:ext>
            </a:extLst>
          </p:cNvPr>
          <p:cNvSpPr txBox="1"/>
          <p:nvPr/>
        </p:nvSpPr>
        <p:spPr>
          <a:xfrm>
            <a:off x="3961714" y="3985996"/>
            <a:ext cx="29374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起動停止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を自由に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出来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る。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起動中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は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正面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に音符が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発生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し、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音符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に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当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たった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プレイヤー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は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吹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っ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飛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び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状態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になる。</a:t>
            </a:r>
          </a:p>
        </p:txBody>
      </p:sp>
      <p:sp>
        <p:nvSpPr>
          <p:cNvPr id="60" name="矢印: 左 59">
            <a:extLst>
              <a:ext uri="{FF2B5EF4-FFF2-40B4-BE49-F238E27FC236}">
                <a16:creationId xmlns:a16="http://schemas.microsoft.com/office/drawing/2014/main" id="{A021A45A-4F3E-43B2-AA86-EA15A9B70185}"/>
              </a:ext>
            </a:extLst>
          </p:cNvPr>
          <p:cNvSpPr/>
          <p:nvPr/>
        </p:nvSpPr>
        <p:spPr>
          <a:xfrm rot="10800000">
            <a:off x="1162153" y="5717306"/>
            <a:ext cx="519719" cy="378806"/>
          </a:xfrm>
          <a:prstGeom prst="leftArrow">
            <a:avLst>
              <a:gd name="adj1" fmla="val 50000"/>
              <a:gd name="adj2" fmla="val 64048"/>
            </a:avLst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1" name="図 60">
            <a:extLst>
              <a:ext uri="{FF2B5EF4-FFF2-40B4-BE49-F238E27FC236}">
                <a16:creationId xmlns:a16="http://schemas.microsoft.com/office/drawing/2014/main" id="{62C03BAA-DF34-45D7-B819-891D9DACC5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65" y="5156199"/>
            <a:ext cx="717166" cy="717166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9A387135-1927-4D2B-85D6-227C928960E9}"/>
              </a:ext>
            </a:extLst>
          </p:cNvPr>
          <p:cNvSpPr txBox="1"/>
          <p:nvPr/>
        </p:nvSpPr>
        <p:spPr>
          <a:xfrm>
            <a:off x="2930102" y="5556327"/>
            <a:ext cx="1479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テレビ＆</a:t>
            </a:r>
            <a:endParaRPr kumimoji="1" lang="en-US" altLang="ja-JP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リモコン</a:t>
            </a: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5ABE5596-3BC5-42FE-B70F-3237950FA96E}"/>
              </a:ext>
            </a:extLst>
          </p:cNvPr>
          <p:cNvSpPr/>
          <p:nvPr/>
        </p:nvSpPr>
        <p:spPr>
          <a:xfrm>
            <a:off x="3870590" y="5599252"/>
            <a:ext cx="2584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2800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:</a:t>
            </a:r>
            <a:endParaRPr lang="ja-JP" altLang="en-US" sz="2800" dirty="0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8004E5A9-A398-4AD3-B7B3-70C680E86620}"/>
              </a:ext>
            </a:extLst>
          </p:cNvPr>
          <p:cNvSpPr txBox="1"/>
          <p:nvPr/>
        </p:nvSpPr>
        <p:spPr>
          <a:xfrm>
            <a:off x="4088876" y="5257497"/>
            <a:ext cx="29374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リモコン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によって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テレビ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の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起動停止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を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自由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に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出来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る。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起動中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は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テレビ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から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ダイナマイト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を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取得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できる。</a:t>
            </a:r>
            <a:endParaRPr kumimoji="1" lang="ja-JP" altLang="en-US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65" name="矢印: 左 64">
            <a:extLst>
              <a:ext uri="{FF2B5EF4-FFF2-40B4-BE49-F238E27FC236}">
                <a16:creationId xmlns:a16="http://schemas.microsoft.com/office/drawing/2014/main" id="{D72DDF78-D1B7-4A5A-96EE-DE3078E18FF2}"/>
              </a:ext>
            </a:extLst>
          </p:cNvPr>
          <p:cNvSpPr/>
          <p:nvPr/>
        </p:nvSpPr>
        <p:spPr>
          <a:xfrm rot="10800000">
            <a:off x="1366257" y="7982492"/>
            <a:ext cx="519719" cy="378806"/>
          </a:xfrm>
          <a:prstGeom prst="leftArrow">
            <a:avLst>
              <a:gd name="adj1" fmla="val 50000"/>
              <a:gd name="adj2" fmla="val 64048"/>
            </a:avLst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6" name="図 65">
            <a:extLst>
              <a:ext uri="{FF2B5EF4-FFF2-40B4-BE49-F238E27FC236}">
                <a16:creationId xmlns:a16="http://schemas.microsoft.com/office/drawing/2014/main" id="{BE595A0C-E85D-4952-9394-609D32B1786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23" y="6705024"/>
            <a:ext cx="717166" cy="717166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7" name="図 66">
            <a:extLst>
              <a:ext uri="{FF2B5EF4-FFF2-40B4-BE49-F238E27FC236}">
                <a16:creationId xmlns:a16="http://schemas.microsoft.com/office/drawing/2014/main" id="{BC7D9E2D-600D-4F93-A781-C1D3F1048DE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16" y="7020964"/>
            <a:ext cx="717166" cy="717166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8" name="図 67">
            <a:extLst>
              <a:ext uri="{FF2B5EF4-FFF2-40B4-BE49-F238E27FC236}">
                <a16:creationId xmlns:a16="http://schemas.microsoft.com/office/drawing/2014/main" id="{69DE4861-711D-4A0D-ADD7-DAACA7B780E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715" y="7362977"/>
            <a:ext cx="717166" cy="717166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F9A211BE-0BC9-40D0-8B59-1687018BCCD7}"/>
              </a:ext>
            </a:extLst>
          </p:cNvPr>
          <p:cNvSpPr txBox="1"/>
          <p:nvPr/>
        </p:nvSpPr>
        <p:spPr>
          <a:xfrm>
            <a:off x="3019949" y="7332834"/>
            <a:ext cx="1351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レバー＆</a:t>
            </a:r>
            <a:endParaRPr kumimoji="1" lang="en-US" altLang="ja-JP" sz="2000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2000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カーテン</a:t>
            </a:r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220948E3-B5F7-4376-B890-1B9251C141DB}"/>
              </a:ext>
            </a:extLst>
          </p:cNvPr>
          <p:cNvSpPr/>
          <p:nvPr/>
        </p:nvSpPr>
        <p:spPr>
          <a:xfrm>
            <a:off x="4088876" y="7409069"/>
            <a:ext cx="2584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2800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:</a:t>
            </a:r>
            <a:endParaRPr lang="ja-JP" altLang="en-US" sz="2800" dirty="0"/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1A6CB03C-04CC-45D6-BE2C-F21313E2F0CC}"/>
              </a:ext>
            </a:extLst>
          </p:cNvPr>
          <p:cNvSpPr txBox="1"/>
          <p:nvPr/>
        </p:nvSpPr>
        <p:spPr>
          <a:xfrm>
            <a:off x="4216905" y="6655648"/>
            <a:ext cx="26278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ネズミ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が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レバー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を</a:t>
            </a:r>
            <a:r>
              <a:rPr kumimoji="1" lang="en-US" altLang="ja-JP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ON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に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ネコ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が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レバー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を</a:t>
            </a:r>
            <a:r>
              <a:rPr kumimoji="1" lang="en-US" altLang="ja-JP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OFF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に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出来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る。</a:t>
            </a:r>
            <a:r>
              <a:rPr kumimoji="1" lang="en-US" altLang="ja-JP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3</a:t>
            </a:r>
            <a:r>
              <a:rPr kumimoji="1" lang="ja-JP" altLang="en-US" sz="1600" dirty="0" err="1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つの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レバー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が</a:t>
            </a:r>
            <a:r>
              <a:rPr kumimoji="1" lang="en-US" altLang="ja-JP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ON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の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時カーテン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が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起動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する。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カーテン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は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ネズミ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は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下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を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通過出来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るが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ネコ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は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通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る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事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が</a:t>
            </a:r>
            <a:r>
              <a:rPr kumimoji="1" lang="ja-JP" altLang="en-US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出来</a:t>
            </a:r>
            <a:r>
              <a:rPr kumimoji="1" lang="ja-JP" altLang="en-US" sz="1600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ない。</a:t>
            </a:r>
            <a:endParaRPr kumimoji="1" lang="ja-JP" altLang="en-US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0145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1155251-6165-419D-B49B-05C172ABF0EF}"/>
              </a:ext>
            </a:extLst>
          </p:cNvPr>
          <p:cNvSpPr/>
          <p:nvPr/>
        </p:nvSpPr>
        <p:spPr>
          <a:xfrm>
            <a:off x="-27067" y="0"/>
            <a:ext cx="6885067" cy="1528011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F8364E2-9645-43E9-A1F7-CE2E5FAA72A4}"/>
              </a:ext>
            </a:extLst>
          </p:cNvPr>
          <p:cNvSpPr/>
          <p:nvPr/>
        </p:nvSpPr>
        <p:spPr>
          <a:xfrm>
            <a:off x="0" y="17927"/>
            <a:ext cx="6858000" cy="1406646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534EB52-26F1-4A6F-9F26-B84BEBA1A701}"/>
              </a:ext>
            </a:extLst>
          </p:cNvPr>
          <p:cNvSpPr/>
          <p:nvPr/>
        </p:nvSpPr>
        <p:spPr>
          <a:xfrm>
            <a:off x="0" y="0"/>
            <a:ext cx="6858000" cy="1291156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24417CB3-F97F-4286-B4B9-52E9EC0C3BB0}"/>
              </a:ext>
            </a:extLst>
          </p:cNvPr>
          <p:cNvGrpSpPr/>
          <p:nvPr/>
        </p:nvGrpSpPr>
        <p:grpSpPr>
          <a:xfrm>
            <a:off x="665721" y="133123"/>
            <a:ext cx="5499489" cy="1024909"/>
            <a:chOff x="146298" y="435140"/>
            <a:chExt cx="6440323" cy="122008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188A5F60-6EB4-4CFE-AA75-C03974C93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298" y="435140"/>
              <a:ext cx="2343280" cy="808028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39B737FE-7112-48CB-959A-EB9D7906B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2329" y="737078"/>
              <a:ext cx="751466" cy="678744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0D5618F5-9610-4AA4-9438-5F318274D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8262" y="922608"/>
              <a:ext cx="3458359" cy="732612"/>
            </a:xfrm>
            <a:prstGeom prst="rect">
              <a:avLst/>
            </a:prstGeom>
          </p:spPr>
        </p:pic>
      </p:grp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A128627-39E2-4B3D-8C91-7B06F36EEB32}"/>
              </a:ext>
            </a:extLst>
          </p:cNvPr>
          <p:cNvSpPr txBox="1"/>
          <p:nvPr/>
        </p:nvSpPr>
        <p:spPr>
          <a:xfrm>
            <a:off x="2170222" y="9363387"/>
            <a:ext cx="2518415" cy="46166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アピールシート</a:t>
            </a:r>
            <a:endParaRPr kumimoji="1" lang="en-US" altLang="ja-JP" sz="2400" b="1" dirty="0">
              <a:effectLst>
                <a:glow rad="63500">
                  <a:schemeClr val="bg1"/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C3221FA3-6F30-4A09-A1CC-D110552ED71A}"/>
              </a:ext>
            </a:extLst>
          </p:cNvPr>
          <p:cNvSpPr txBox="1"/>
          <p:nvPr/>
        </p:nvSpPr>
        <p:spPr>
          <a:xfrm>
            <a:off x="0" y="1815842"/>
            <a:ext cx="4902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テキストサンプル</a:t>
            </a:r>
            <a:r>
              <a:rPr kumimoji="1" lang="ja-JP" altLang="en-US" sz="3200" b="1" dirty="0" err="1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あ</a:t>
            </a:r>
            <a:r>
              <a:rPr kumimoji="1" lang="ja-JP" altLang="en-US" sz="3200" b="1" dirty="0"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ああ</a:t>
            </a:r>
          </a:p>
        </p:txBody>
      </p:sp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A2B29AB2-F488-4C37-B954-7E759B6E816F}"/>
              </a:ext>
            </a:extLst>
          </p:cNvPr>
          <p:cNvGrpSpPr/>
          <p:nvPr/>
        </p:nvGrpSpPr>
        <p:grpSpPr>
          <a:xfrm rot="297456">
            <a:off x="165255" y="2811283"/>
            <a:ext cx="7138415" cy="578178"/>
            <a:chOff x="825926" y="1761743"/>
            <a:chExt cx="7138415" cy="578178"/>
          </a:xfrm>
        </p:grpSpPr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2773E9BC-70FD-476A-BF1B-53D197EBF73B}"/>
                </a:ext>
              </a:extLst>
            </p:cNvPr>
            <p:cNvSpPr txBox="1"/>
            <p:nvPr/>
          </p:nvSpPr>
          <p:spPr>
            <a:xfrm rot="21082644">
              <a:off x="873535" y="1785923"/>
              <a:ext cx="70908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3000" b="1" dirty="0">
                  <a:solidFill>
                    <a:srgbClr val="FF0000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テキストサンプル</a:t>
              </a:r>
              <a:r>
                <a:rPr kumimoji="1" lang="ja-JP" altLang="en-US" sz="3000" b="1" dirty="0" err="1">
                  <a:solidFill>
                    <a:srgbClr val="FF0000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い</a:t>
              </a:r>
              <a:r>
                <a:rPr kumimoji="1" lang="ja-JP" altLang="en-US" sz="3000" b="1" dirty="0">
                  <a:solidFill>
                    <a:srgbClr val="FF0000"/>
                  </a:solidFill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いい</a:t>
              </a:r>
              <a:endParaRPr kumimoji="1" lang="en-US" altLang="ja-JP" sz="3000" b="1" dirty="0">
                <a:solidFill>
                  <a:srgbClr val="FF0000"/>
                </a:solidFill>
                <a:effectLst>
                  <a:glow rad="63500">
                    <a:schemeClr val="bg1"/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endParaRPr>
            </a:p>
          </p:txBody>
        </p:sp>
        <p:sp>
          <p:nvSpPr>
            <p:cNvPr id="75" name="テキスト ボックス 74">
              <a:extLst>
                <a:ext uri="{FF2B5EF4-FFF2-40B4-BE49-F238E27FC236}">
                  <a16:creationId xmlns:a16="http://schemas.microsoft.com/office/drawing/2014/main" id="{96673511-4EA5-4B0E-9C56-F8DE11AABF60}"/>
                </a:ext>
              </a:extLst>
            </p:cNvPr>
            <p:cNvSpPr txBox="1"/>
            <p:nvPr/>
          </p:nvSpPr>
          <p:spPr>
            <a:xfrm rot="21082644">
              <a:off x="825926" y="1761743"/>
              <a:ext cx="70908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30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テキストサンプル</a:t>
              </a:r>
              <a:r>
                <a:rPr kumimoji="1" lang="ja-JP" altLang="en-US" sz="3000" b="1" dirty="0" err="1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い</a:t>
              </a:r>
              <a:r>
                <a:rPr kumimoji="1" lang="ja-JP" altLang="en-US" sz="3000" b="1" dirty="0">
                  <a:effectLst>
                    <a:glow rad="63500">
                      <a:schemeClr val="bg1"/>
                    </a:glow>
                  </a:effectLst>
                  <a:latin typeface="HGS創英角ﾎﾟｯﾌﾟ体" panose="040B0A00000000000000" pitchFamily="50" charset="-128"/>
                  <a:ea typeface="HGS創英角ﾎﾟｯﾌﾟ体" panose="040B0A00000000000000" pitchFamily="50" charset="-128"/>
                </a:rPr>
                <a:t>いい</a:t>
              </a:r>
            </a:p>
          </p:txBody>
        </p:sp>
      </p:grpSp>
      <p:pic>
        <p:nvPicPr>
          <p:cNvPr id="76" name="図 75">
            <a:extLst>
              <a:ext uri="{FF2B5EF4-FFF2-40B4-BE49-F238E27FC236}">
                <a16:creationId xmlns:a16="http://schemas.microsoft.com/office/drawing/2014/main" id="{4CDE42DB-6489-46E2-B0EE-2462C0D576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632" y="8531815"/>
            <a:ext cx="1291156" cy="1291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0877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421</TotalTime>
  <Words>482</Words>
  <Application>Microsoft Office PowerPoint</Application>
  <PresentationFormat>A4 210 x 297 mm</PresentationFormat>
  <Paragraphs>89</Paragraphs>
  <Slides>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3" baseType="lpstr">
      <vt:lpstr>HGS創英角ﾎﾟｯﾌﾟ体</vt:lpstr>
      <vt:lpstr>游ゴシック</vt:lpstr>
      <vt:lpstr>游ゴシック Light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student</dc:creator>
  <cp:lastModifiedBy>student</cp:lastModifiedBy>
  <cp:revision>40</cp:revision>
  <dcterms:created xsi:type="dcterms:W3CDTF">2023-12-21T01:05:10Z</dcterms:created>
  <dcterms:modified xsi:type="dcterms:W3CDTF">2023-12-21T08:06:57Z</dcterms:modified>
</cp:coreProperties>
</file>